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7" r:id="rId5"/>
    <p:sldMasterId id="2147483716" r:id="rId6"/>
  </p:sldMasterIdLst>
  <p:notesMasterIdLst>
    <p:notesMasterId r:id="rId19"/>
  </p:notesMasterIdLst>
  <p:sldIdLst>
    <p:sldId id="2427" r:id="rId7"/>
    <p:sldId id="2428" r:id="rId8"/>
    <p:sldId id="1177" r:id="rId9"/>
    <p:sldId id="1176" r:id="rId10"/>
    <p:sldId id="267" r:id="rId11"/>
    <p:sldId id="268" r:id="rId12"/>
    <p:sldId id="263" r:id="rId13"/>
    <p:sldId id="264" r:id="rId14"/>
    <p:sldId id="265" r:id="rId15"/>
    <p:sldId id="1179" r:id="rId16"/>
    <p:sldId id="2429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FAABE3-C79D-4849-9FC6-794E01337A29}" v="4" dt="2022-09-07T11:32:55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0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CB70E9-2D0A-4857-A848-148A68980E0C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6C7744-0EE8-4302-854B-AA2F3A14BA5D}">
      <dgm:prSet/>
      <dgm:spPr/>
      <dgm:t>
        <a:bodyPr/>
        <a:lstStyle/>
        <a:p>
          <a:r>
            <a:rPr lang="en-US" dirty="0"/>
            <a:t>AND is used between terms to narrow your search</a:t>
          </a:r>
        </a:p>
      </dgm:t>
    </dgm:pt>
    <dgm:pt modelId="{7F52F242-6FB3-4231-BAE1-3FC779E6616D}" type="parTrans" cxnId="{6AC50546-A6A0-4FE9-95C0-F96AA76B7FDF}">
      <dgm:prSet/>
      <dgm:spPr/>
      <dgm:t>
        <a:bodyPr/>
        <a:lstStyle/>
        <a:p>
          <a:endParaRPr lang="en-US"/>
        </a:p>
      </dgm:t>
    </dgm:pt>
    <dgm:pt modelId="{2F2C816E-5A4C-4C98-8706-14F6FB99E9BE}" type="sibTrans" cxnId="{6AC50546-A6A0-4FE9-95C0-F96AA76B7FDF}">
      <dgm:prSet/>
      <dgm:spPr/>
      <dgm:t>
        <a:bodyPr/>
        <a:lstStyle/>
        <a:p>
          <a:endParaRPr lang="en-US"/>
        </a:p>
      </dgm:t>
    </dgm:pt>
    <dgm:pt modelId="{5399EC44-E519-42BC-96C5-533DF47F6521}">
      <dgm:prSet/>
      <dgm:spPr/>
      <dgm:t>
        <a:bodyPr/>
        <a:lstStyle/>
        <a:p>
          <a:r>
            <a:rPr lang="en-US" i="1" dirty="0"/>
            <a:t>diabetes </a:t>
          </a:r>
          <a:r>
            <a:rPr lang="en-US" i="1" u="sng" dirty="0"/>
            <a:t>and</a:t>
          </a:r>
          <a:r>
            <a:rPr lang="en-US" i="1" dirty="0"/>
            <a:t> obesity </a:t>
          </a:r>
          <a:r>
            <a:rPr lang="en-US" dirty="0"/>
            <a:t>will retrieve references containing both search terms</a:t>
          </a:r>
        </a:p>
      </dgm:t>
    </dgm:pt>
    <dgm:pt modelId="{6A010549-A9FC-467A-B1C9-18CC51C8BCA6}" type="parTrans" cxnId="{9CC537F6-DC0B-4436-B713-3AA9942A58DA}">
      <dgm:prSet/>
      <dgm:spPr/>
      <dgm:t>
        <a:bodyPr/>
        <a:lstStyle/>
        <a:p>
          <a:endParaRPr lang="en-US"/>
        </a:p>
      </dgm:t>
    </dgm:pt>
    <dgm:pt modelId="{C76192EC-4B3E-4F6C-B42D-EE5D80044A37}" type="sibTrans" cxnId="{9CC537F6-DC0B-4436-B713-3AA9942A58DA}">
      <dgm:prSet/>
      <dgm:spPr/>
      <dgm:t>
        <a:bodyPr/>
        <a:lstStyle/>
        <a:p>
          <a:endParaRPr lang="en-US"/>
        </a:p>
      </dgm:t>
    </dgm:pt>
    <dgm:pt modelId="{2DBBC78D-D863-4372-B248-1C3F1D801794}">
      <dgm:prSet/>
      <dgm:spPr/>
      <dgm:t>
        <a:bodyPr/>
        <a:lstStyle/>
        <a:p>
          <a:r>
            <a:rPr lang="en-US" dirty="0"/>
            <a:t>OR is used between terms to broaden your search</a:t>
          </a:r>
        </a:p>
      </dgm:t>
    </dgm:pt>
    <dgm:pt modelId="{7C935854-0EDF-446A-A43E-B9FAD79EF9F5}" type="parTrans" cxnId="{1EBEB26E-BFB5-48E2-9ECE-42F29D12A217}">
      <dgm:prSet/>
      <dgm:spPr/>
      <dgm:t>
        <a:bodyPr/>
        <a:lstStyle/>
        <a:p>
          <a:endParaRPr lang="en-US"/>
        </a:p>
      </dgm:t>
    </dgm:pt>
    <dgm:pt modelId="{D50F90A6-41D6-4761-8A46-0D633D2F8ACE}" type="sibTrans" cxnId="{1EBEB26E-BFB5-48E2-9ECE-42F29D12A217}">
      <dgm:prSet/>
      <dgm:spPr/>
      <dgm:t>
        <a:bodyPr/>
        <a:lstStyle/>
        <a:p>
          <a:endParaRPr lang="en-US"/>
        </a:p>
      </dgm:t>
    </dgm:pt>
    <dgm:pt modelId="{2E9C4E84-7E24-413E-A858-6FA7B4852F8A}">
      <dgm:prSet/>
      <dgm:spPr/>
      <dgm:t>
        <a:bodyPr/>
        <a:lstStyle/>
        <a:p>
          <a:r>
            <a:rPr lang="en-US" i="1"/>
            <a:t>diet </a:t>
          </a:r>
          <a:r>
            <a:rPr lang="en-US" i="1" u="sng"/>
            <a:t>or</a:t>
          </a:r>
          <a:r>
            <a:rPr lang="en-US" i="1"/>
            <a:t> nutrition </a:t>
          </a:r>
          <a:r>
            <a:rPr lang="en-US"/>
            <a:t>will retrieve references containing either search term</a:t>
          </a:r>
        </a:p>
      </dgm:t>
    </dgm:pt>
    <dgm:pt modelId="{81BB9158-3D79-4EC2-BC44-BC96B336F085}" type="parTrans" cxnId="{AF64D7FE-8167-4233-B36C-AFA15FCD0048}">
      <dgm:prSet/>
      <dgm:spPr/>
      <dgm:t>
        <a:bodyPr/>
        <a:lstStyle/>
        <a:p>
          <a:endParaRPr lang="en-US"/>
        </a:p>
      </dgm:t>
    </dgm:pt>
    <dgm:pt modelId="{EDF8FA13-61BD-4B3C-A929-B270F677E96F}" type="sibTrans" cxnId="{AF64D7FE-8167-4233-B36C-AFA15FCD0048}">
      <dgm:prSet/>
      <dgm:spPr/>
      <dgm:t>
        <a:bodyPr/>
        <a:lstStyle/>
        <a:p>
          <a:endParaRPr lang="en-US"/>
        </a:p>
      </dgm:t>
    </dgm:pt>
    <dgm:pt modelId="{7DB4B5FD-7B90-410F-96C4-1298903786D8}">
      <dgm:prSet/>
      <dgm:spPr/>
      <dgm:t>
        <a:bodyPr/>
        <a:lstStyle/>
        <a:p>
          <a:r>
            <a:rPr lang="en-US" dirty="0"/>
            <a:t>NOT is used to omit a term from your search</a:t>
          </a:r>
        </a:p>
      </dgm:t>
    </dgm:pt>
    <dgm:pt modelId="{B421842F-A1EB-4710-B661-47C77F8E5442}" type="parTrans" cxnId="{501FFB19-B4F8-495D-B149-3D275D57A91B}">
      <dgm:prSet/>
      <dgm:spPr/>
      <dgm:t>
        <a:bodyPr/>
        <a:lstStyle/>
        <a:p>
          <a:endParaRPr lang="en-US"/>
        </a:p>
      </dgm:t>
    </dgm:pt>
    <dgm:pt modelId="{3A386AF8-38B8-49E3-B76A-D13EF342D7DA}" type="sibTrans" cxnId="{501FFB19-B4F8-495D-B149-3D275D57A91B}">
      <dgm:prSet/>
      <dgm:spPr/>
      <dgm:t>
        <a:bodyPr/>
        <a:lstStyle/>
        <a:p>
          <a:endParaRPr lang="en-US"/>
        </a:p>
      </dgm:t>
    </dgm:pt>
    <dgm:pt modelId="{9582DD56-1184-4300-AC5E-71717EA25066}">
      <dgm:prSet/>
      <dgm:spPr/>
      <dgm:t>
        <a:bodyPr/>
        <a:lstStyle/>
        <a:p>
          <a:r>
            <a:rPr lang="en-US" i="1" dirty="0"/>
            <a:t>cancer </a:t>
          </a:r>
          <a:r>
            <a:rPr lang="en-US" i="1" u="sng" dirty="0"/>
            <a:t>not</a:t>
          </a:r>
          <a:r>
            <a:rPr lang="en-US" i="1" dirty="0"/>
            <a:t> smoking </a:t>
          </a:r>
          <a:r>
            <a:rPr lang="en-US" dirty="0"/>
            <a:t>will retrieve references containing the term cancer, but that do not contain the term smoking</a:t>
          </a:r>
        </a:p>
      </dgm:t>
    </dgm:pt>
    <dgm:pt modelId="{8DA9DFB1-FD59-40DD-9677-92E56A22534B}" type="parTrans" cxnId="{39ECD54B-979A-402D-A27E-8667DC27E501}">
      <dgm:prSet/>
      <dgm:spPr/>
      <dgm:t>
        <a:bodyPr/>
        <a:lstStyle/>
        <a:p>
          <a:endParaRPr lang="en-US"/>
        </a:p>
      </dgm:t>
    </dgm:pt>
    <dgm:pt modelId="{99CB5AC4-26F6-404F-B62A-02AA749983D5}" type="sibTrans" cxnId="{39ECD54B-979A-402D-A27E-8667DC27E501}">
      <dgm:prSet/>
      <dgm:spPr/>
      <dgm:t>
        <a:bodyPr/>
        <a:lstStyle/>
        <a:p>
          <a:endParaRPr lang="en-US"/>
        </a:p>
      </dgm:t>
    </dgm:pt>
    <dgm:pt modelId="{A33D27E8-9F82-4BB4-9D2D-C87417E5D617}" type="pres">
      <dgm:prSet presAssocID="{3ECB70E9-2D0A-4857-A848-148A68980E0C}" presName="Name0" presStyleCnt="0">
        <dgm:presLayoutVars>
          <dgm:dir/>
          <dgm:animLvl val="lvl"/>
          <dgm:resizeHandles val="exact"/>
        </dgm:presLayoutVars>
      </dgm:prSet>
      <dgm:spPr/>
    </dgm:pt>
    <dgm:pt modelId="{E9A31EAD-CCF6-4866-9D77-C1AB7BB0DECF}" type="pres">
      <dgm:prSet presAssocID="{676C7744-0EE8-4302-854B-AA2F3A14BA5D}" presName="linNode" presStyleCnt="0"/>
      <dgm:spPr/>
    </dgm:pt>
    <dgm:pt modelId="{56B17056-0FFD-45D2-88BE-A0AA01A3F89A}" type="pres">
      <dgm:prSet presAssocID="{676C7744-0EE8-4302-854B-AA2F3A14BA5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A797A60-9E6B-416E-B3F4-E762FE6BE731}" type="pres">
      <dgm:prSet presAssocID="{676C7744-0EE8-4302-854B-AA2F3A14BA5D}" presName="descendantText" presStyleLbl="alignAccFollowNode1" presStyleIdx="0" presStyleCnt="3">
        <dgm:presLayoutVars>
          <dgm:bulletEnabled val="1"/>
        </dgm:presLayoutVars>
      </dgm:prSet>
      <dgm:spPr/>
    </dgm:pt>
    <dgm:pt modelId="{9487266C-5345-4E7B-A30E-C0BFB40FE1A5}" type="pres">
      <dgm:prSet presAssocID="{2F2C816E-5A4C-4C98-8706-14F6FB99E9BE}" presName="sp" presStyleCnt="0"/>
      <dgm:spPr/>
    </dgm:pt>
    <dgm:pt modelId="{3AFBEC64-619E-4C73-BC40-4B60DA7D555A}" type="pres">
      <dgm:prSet presAssocID="{2DBBC78D-D863-4372-B248-1C3F1D801794}" presName="linNode" presStyleCnt="0"/>
      <dgm:spPr/>
    </dgm:pt>
    <dgm:pt modelId="{723A5FD7-018C-406D-A5F7-9AF8534CA58E}" type="pres">
      <dgm:prSet presAssocID="{2DBBC78D-D863-4372-B248-1C3F1D80179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0F062EF-715A-45C8-B2A5-24C2E6E18271}" type="pres">
      <dgm:prSet presAssocID="{2DBBC78D-D863-4372-B248-1C3F1D801794}" presName="descendantText" presStyleLbl="alignAccFollowNode1" presStyleIdx="1" presStyleCnt="3">
        <dgm:presLayoutVars>
          <dgm:bulletEnabled val="1"/>
        </dgm:presLayoutVars>
      </dgm:prSet>
      <dgm:spPr/>
    </dgm:pt>
    <dgm:pt modelId="{6A1BDC12-4B00-4109-AFE7-07E18627B4B0}" type="pres">
      <dgm:prSet presAssocID="{D50F90A6-41D6-4761-8A46-0D633D2F8ACE}" presName="sp" presStyleCnt="0"/>
      <dgm:spPr/>
    </dgm:pt>
    <dgm:pt modelId="{B85B7167-0BB7-4708-870D-9926631D684E}" type="pres">
      <dgm:prSet presAssocID="{7DB4B5FD-7B90-410F-96C4-1298903786D8}" presName="linNode" presStyleCnt="0"/>
      <dgm:spPr/>
    </dgm:pt>
    <dgm:pt modelId="{73E50024-6C5A-4407-9E36-DEA807268936}" type="pres">
      <dgm:prSet presAssocID="{7DB4B5FD-7B90-410F-96C4-1298903786D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2FF839C-96A4-4A14-9EBA-FAF9FB00E4E6}" type="pres">
      <dgm:prSet presAssocID="{7DB4B5FD-7B90-410F-96C4-1298903786D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7958901-1533-459E-B88F-9E80CC12FD6A}" type="presOf" srcId="{9582DD56-1184-4300-AC5E-71717EA25066}" destId="{52FF839C-96A4-4A14-9EBA-FAF9FB00E4E6}" srcOrd="0" destOrd="0" presId="urn:microsoft.com/office/officeart/2005/8/layout/vList5"/>
    <dgm:cxn modelId="{4320F512-15E3-4D3F-8E62-1D1CFBAEFC9F}" type="presOf" srcId="{5399EC44-E519-42BC-96C5-533DF47F6521}" destId="{BA797A60-9E6B-416E-B3F4-E762FE6BE731}" srcOrd="0" destOrd="0" presId="urn:microsoft.com/office/officeart/2005/8/layout/vList5"/>
    <dgm:cxn modelId="{501FFB19-B4F8-495D-B149-3D275D57A91B}" srcId="{3ECB70E9-2D0A-4857-A848-148A68980E0C}" destId="{7DB4B5FD-7B90-410F-96C4-1298903786D8}" srcOrd="2" destOrd="0" parTransId="{B421842F-A1EB-4710-B661-47C77F8E5442}" sibTransId="{3A386AF8-38B8-49E3-B76A-D13EF342D7DA}"/>
    <dgm:cxn modelId="{811D2C62-98A7-4A11-85D4-F5BD8237719C}" type="presOf" srcId="{2E9C4E84-7E24-413E-A858-6FA7B4852F8A}" destId="{A0F062EF-715A-45C8-B2A5-24C2E6E18271}" srcOrd="0" destOrd="0" presId="urn:microsoft.com/office/officeart/2005/8/layout/vList5"/>
    <dgm:cxn modelId="{6AC50546-A6A0-4FE9-95C0-F96AA76B7FDF}" srcId="{3ECB70E9-2D0A-4857-A848-148A68980E0C}" destId="{676C7744-0EE8-4302-854B-AA2F3A14BA5D}" srcOrd="0" destOrd="0" parTransId="{7F52F242-6FB3-4231-BAE1-3FC779E6616D}" sibTransId="{2F2C816E-5A4C-4C98-8706-14F6FB99E9BE}"/>
    <dgm:cxn modelId="{1111D04B-C6D1-4055-A5AE-21F879532085}" type="presOf" srcId="{2DBBC78D-D863-4372-B248-1C3F1D801794}" destId="{723A5FD7-018C-406D-A5F7-9AF8534CA58E}" srcOrd="0" destOrd="0" presId="urn:microsoft.com/office/officeart/2005/8/layout/vList5"/>
    <dgm:cxn modelId="{39ECD54B-979A-402D-A27E-8667DC27E501}" srcId="{7DB4B5FD-7B90-410F-96C4-1298903786D8}" destId="{9582DD56-1184-4300-AC5E-71717EA25066}" srcOrd="0" destOrd="0" parTransId="{8DA9DFB1-FD59-40DD-9677-92E56A22534B}" sibTransId="{99CB5AC4-26F6-404F-B62A-02AA749983D5}"/>
    <dgm:cxn modelId="{1EBEB26E-BFB5-48E2-9ECE-42F29D12A217}" srcId="{3ECB70E9-2D0A-4857-A848-148A68980E0C}" destId="{2DBBC78D-D863-4372-B248-1C3F1D801794}" srcOrd="1" destOrd="0" parTransId="{7C935854-0EDF-446A-A43E-B9FAD79EF9F5}" sibTransId="{D50F90A6-41D6-4761-8A46-0D633D2F8ACE}"/>
    <dgm:cxn modelId="{9F2CB7A8-10E1-48BE-ADDD-3A095D979DB9}" type="presOf" srcId="{676C7744-0EE8-4302-854B-AA2F3A14BA5D}" destId="{56B17056-0FFD-45D2-88BE-A0AA01A3F89A}" srcOrd="0" destOrd="0" presId="urn:microsoft.com/office/officeart/2005/8/layout/vList5"/>
    <dgm:cxn modelId="{C9F24BB6-7734-4DF1-8C72-BF6F5338061B}" type="presOf" srcId="{7DB4B5FD-7B90-410F-96C4-1298903786D8}" destId="{73E50024-6C5A-4407-9E36-DEA807268936}" srcOrd="0" destOrd="0" presId="urn:microsoft.com/office/officeart/2005/8/layout/vList5"/>
    <dgm:cxn modelId="{F2563AB8-2868-41CA-B0ED-198168DA7573}" type="presOf" srcId="{3ECB70E9-2D0A-4857-A848-148A68980E0C}" destId="{A33D27E8-9F82-4BB4-9D2D-C87417E5D617}" srcOrd="0" destOrd="0" presId="urn:microsoft.com/office/officeart/2005/8/layout/vList5"/>
    <dgm:cxn modelId="{9CC537F6-DC0B-4436-B713-3AA9942A58DA}" srcId="{676C7744-0EE8-4302-854B-AA2F3A14BA5D}" destId="{5399EC44-E519-42BC-96C5-533DF47F6521}" srcOrd="0" destOrd="0" parTransId="{6A010549-A9FC-467A-B1C9-18CC51C8BCA6}" sibTransId="{C76192EC-4B3E-4F6C-B42D-EE5D80044A37}"/>
    <dgm:cxn modelId="{AF64D7FE-8167-4233-B36C-AFA15FCD0048}" srcId="{2DBBC78D-D863-4372-B248-1C3F1D801794}" destId="{2E9C4E84-7E24-413E-A858-6FA7B4852F8A}" srcOrd="0" destOrd="0" parTransId="{81BB9158-3D79-4EC2-BC44-BC96B336F085}" sibTransId="{EDF8FA13-61BD-4B3C-A929-B270F677E96F}"/>
    <dgm:cxn modelId="{96D3B45B-03A6-4EC7-9A39-6E9FB4A872B9}" type="presParOf" srcId="{A33D27E8-9F82-4BB4-9D2D-C87417E5D617}" destId="{E9A31EAD-CCF6-4866-9D77-C1AB7BB0DECF}" srcOrd="0" destOrd="0" presId="urn:microsoft.com/office/officeart/2005/8/layout/vList5"/>
    <dgm:cxn modelId="{310CD002-5959-431C-AA17-1EE7A33580BC}" type="presParOf" srcId="{E9A31EAD-CCF6-4866-9D77-C1AB7BB0DECF}" destId="{56B17056-0FFD-45D2-88BE-A0AA01A3F89A}" srcOrd="0" destOrd="0" presId="urn:microsoft.com/office/officeart/2005/8/layout/vList5"/>
    <dgm:cxn modelId="{C17A6296-72F0-413D-91DE-E9694A836F81}" type="presParOf" srcId="{E9A31EAD-CCF6-4866-9D77-C1AB7BB0DECF}" destId="{BA797A60-9E6B-416E-B3F4-E762FE6BE731}" srcOrd="1" destOrd="0" presId="urn:microsoft.com/office/officeart/2005/8/layout/vList5"/>
    <dgm:cxn modelId="{4C0FC018-5ACB-45A0-977A-0F65BDC978FF}" type="presParOf" srcId="{A33D27E8-9F82-4BB4-9D2D-C87417E5D617}" destId="{9487266C-5345-4E7B-A30E-C0BFB40FE1A5}" srcOrd="1" destOrd="0" presId="urn:microsoft.com/office/officeart/2005/8/layout/vList5"/>
    <dgm:cxn modelId="{54ED0827-73DB-41CF-A15E-DA31EC8D8D06}" type="presParOf" srcId="{A33D27E8-9F82-4BB4-9D2D-C87417E5D617}" destId="{3AFBEC64-619E-4C73-BC40-4B60DA7D555A}" srcOrd="2" destOrd="0" presId="urn:microsoft.com/office/officeart/2005/8/layout/vList5"/>
    <dgm:cxn modelId="{33193218-A0B2-4174-B1C7-3E9F890FB0EF}" type="presParOf" srcId="{3AFBEC64-619E-4C73-BC40-4B60DA7D555A}" destId="{723A5FD7-018C-406D-A5F7-9AF8534CA58E}" srcOrd="0" destOrd="0" presId="urn:microsoft.com/office/officeart/2005/8/layout/vList5"/>
    <dgm:cxn modelId="{E64A70D6-A5F5-4530-9377-6B5FDF5EDA7B}" type="presParOf" srcId="{3AFBEC64-619E-4C73-BC40-4B60DA7D555A}" destId="{A0F062EF-715A-45C8-B2A5-24C2E6E18271}" srcOrd="1" destOrd="0" presId="urn:microsoft.com/office/officeart/2005/8/layout/vList5"/>
    <dgm:cxn modelId="{EE61BF76-990C-476C-8A6E-7563278A04BF}" type="presParOf" srcId="{A33D27E8-9F82-4BB4-9D2D-C87417E5D617}" destId="{6A1BDC12-4B00-4109-AFE7-07E18627B4B0}" srcOrd="3" destOrd="0" presId="urn:microsoft.com/office/officeart/2005/8/layout/vList5"/>
    <dgm:cxn modelId="{D6F8461F-2C8F-45C8-899D-5709D4F7C66C}" type="presParOf" srcId="{A33D27E8-9F82-4BB4-9D2D-C87417E5D617}" destId="{B85B7167-0BB7-4708-870D-9926631D684E}" srcOrd="4" destOrd="0" presId="urn:microsoft.com/office/officeart/2005/8/layout/vList5"/>
    <dgm:cxn modelId="{F62CC4BF-0F63-4079-B530-CFD062617886}" type="presParOf" srcId="{B85B7167-0BB7-4708-870D-9926631D684E}" destId="{73E50024-6C5A-4407-9E36-DEA807268936}" srcOrd="0" destOrd="0" presId="urn:microsoft.com/office/officeart/2005/8/layout/vList5"/>
    <dgm:cxn modelId="{B3A5C13C-2A0C-4238-905B-DB7263BC0F47}" type="presParOf" srcId="{B85B7167-0BB7-4708-870D-9926631D684E}" destId="{52FF839C-96A4-4A14-9EBA-FAF9FB00E4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035EBC-8458-45C6-9ADD-FEE440B821A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D66508-4DEF-4D40-90DD-E8DDEC745E4D}">
      <dgm:prSet/>
      <dgm:spPr/>
      <dgm:t>
        <a:bodyPr/>
        <a:lstStyle/>
        <a:p>
          <a:r>
            <a:rPr lang="en-US"/>
            <a:t>The truncation/word stemming device is the asterisk (*)</a:t>
          </a:r>
        </a:p>
      </dgm:t>
    </dgm:pt>
    <dgm:pt modelId="{B9BAE9AC-5662-425E-8C51-0443B96B8CF3}" type="parTrans" cxnId="{5DF9480F-05FC-452C-AE14-D907DBDABB3A}">
      <dgm:prSet/>
      <dgm:spPr/>
      <dgm:t>
        <a:bodyPr/>
        <a:lstStyle/>
        <a:p>
          <a:endParaRPr lang="en-US"/>
        </a:p>
      </dgm:t>
    </dgm:pt>
    <dgm:pt modelId="{3F7B179D-8955-4368-AAD9-67DDDC87B345}" type="sibTrans" cxnId="{5DF9480F-05FC-452C-AE14-D907DBDABB3A}">
      <dgm:prSet/>
      <dgm:spPr/>
      <dgm:t>
        <a:bodyPr/>
        <a:lstStyle/>
        <a:p>
          <a:endParaRPr lang="en-US"/>
        </a:p>
      </dgm:t>
    </dgm:pt>
    <dgm:pt modelId="{285A1248-BBB8-4C83-8CF7-9CC5EADA5CA5}">
      <dgm:prSet/>
      <dgm:spPr/>
      <dgm:t>
        <a:bodyPr/>
        <a:lstStyle/>
        <a:p>
          <a:r>
            <a:rPr lang="en-US" dirty="0" err="1"/>
            <a:t>manag</a:t>
          </a:r>
          <a:r>
            <a:rPr lang="en-US" dirty="0"/>
            <a:t>* will retrieve manage, management, </a:t>
          </a:r>
          <a:r>
            <a:rPr lang="en-US" dirty="0" err="1"/>
            <a:t>etc</a:t>
          </a:r>
          <a:endParaRPr lang="en-US" dirty="0"/>
        </a:p>
      </dgm:t>
    </dgm:pt>
    <dgm:pt modelId="{7FF16FCF-CF24-42BD-A815-53FEFCB92364}" type="parTrans" cxnId="{178E330B-C5C7-442F-A3CE-98CDA22DD7A9}">
      <dgm:prSet/>
      <dgm:spPr/>
      <dgm:t>
        <a:bodyPr/>
        <a:lstStyle/>
        <a:p>
          <a:endParaRPr lang="en-US"/>
        </a:p>
      </dgm:t>
    </dgm:pt>
    <dgm:pt modelId="{9DAD6121-C864-4F92-9EDA-E4267A052C54}" type="sibTrans" cxnId="{178E330B-C5C7-442F-A3CE-98CDA22DD7A9}">
      <dgm:prSet/>
      <dgm:spPr/>
      <dgm:t>
        <a:bodyPr/>
        <a:lstStyle/>
        <a:p>
          <a:endParaRPr lang="en-US"/>
        </a:p>
      </dgm:t>
    </dgm:pt>
    <dgm:pt modelId="{B85639D6-CDE3-4EE6-830B-05C5099613BD}">
      <dgm:prSet/>
      <dgm:spPr/>
      <dgm:t>
        <a:bodyPr/>
        <a:lstStyle/>
        <a:p>
          <a:r>
            <a:rPr lang="en-US"/>
            <a:t>The single character wildcard is question mark (?)</a:t>
          </a:r>
        </a:p>
      </dgm:t>
    </dgm:pt>
    <dgm:pt modelId="{FAB7B738-C610-4DB8-8ABD-B6653BA08028}" type="parTrans" cxnId="{8CFF5164-2BBF-4B8F-AA67-75F9A89AA4CF}">
      <dgm:prSet/>
      <dgm:spPr/>
      <dgm:t>
        <a:bodyPr/>
        <a:lstStyle/>
        <a:p>
          <a:endParaRPr lang="en-US"/>
        </a:p>
      </dgm:t>
    </dgm:pt>
    <dgm:pt modelId="{667391B3-4F2B-4E16-A4CE-A79BAE8BFDEF}" type="sibTrans" cxnId="{8CFF5164-2BBF-4B8F-AA67-75F9A89AA4CF}">
      <dgm:prSet/>
      <dgm:spPr/>
      <dgm:t>
        <a:bodyPr/>
        <a:lstStyle/>
        <a:p>
          <a:endParaRPr lang="en-US"/>
        </a:p>
      </dgm:t>
    </dgm:pt>
    <dgm:pt modelId="{5223FF90-3A3F-4E93-9321-54ADBA11A81D}">
      <dgm:prSet/>
      <dgm:spPr/>
      <dgm:t>
        <a:bodyPr/>
        <a:lstStyle/>
        <a:p>
          <a:r>
            <a:rPr lang="en-US"/>
            <a:t>organi?ation will retrieve organi</a:t>
          </a:r>
          <a:r>
            <a:rPr lang="en-US" u="sng"/>
            <a:t>s</a:t>
          </a:r>
          <a:r>
            <a:rPr lang="en-US"/>
            <a:t>ation or organi</a:t>
          </a:r>
          <a:r>
            <a:rPr lang="en-US" u="sng"/>
            <a:t>z</a:t>
          </a:r>
          <a:r>
            <a:rPr lang="en-US"/>
            <a:t>ation</a:t>
          </a:r>
        </a:p>
      </dgm:t>
    </dgm:pt>
    <dgm:pt modelId="{03C55954-6F54-4F10-B548-729286A95AF2}" type="parTrans" cxnId="{96BAED06-E4F5-4BB6-87CE-78584420F19A}">
      <dgm:prSet/>
      <dgm:spPr/>
      <dgm:t>
        <a:bodyPr/>
        <a:lstStyle/>
        <a:p>
          <a:endParaRPr lang="en-US"/>
        </a:p>
      </dgm:t>
    </dgm:pt>
    <dgm:pt modelId="{525115DA-DA53-4866-9C53-3D65449645CE}" type="sibTrans" cxnId="{96BAED06-E4F5-4BB6-87CE-78584420F19A}">
      <dgm:prSet/>
      <dgm:spPr/>
      <dgm:t>
        <a:bodyPr/>
        <a:lstStyle/>
        <a:p>
          <a:endParaRPr lang="en-US"/>
        </a:p>
      </dgm:t>
    </dgm:pt>
    <dgm:pt modelId="{FC2FD70A-A18C-4E56-9F94-382D1D9F6429}">
      <dgm:prSet/>
      <dgm:spPr/>
      <dgm:t>
        <a:bodyPr/>
        <a:lstStyle/>
        <a:p>
          <a:r>
            <a:rPr lang="en-US"/>
            <a:t>The multiple character wildcard is the hash (#)</a:t>
          </a:r>
        </a:p>
      </dgm:t>
    </dgm:pt>
    <dgm:pt modelId="{7AB87256-98DD-4341-B0F9-F113F9024C64}" type="parTrans" cxnId="{8879CF11-BA26-4A16-B889-3DF842F26A29}">
      <dgm:prSet/>
      <dgm:spPr/>
      <dgm:t>
        <a:bodyPr/>
        <a:lstStyle/>
        <a:p>
          <a:endParaRPr lang="en-US"/>
        </a:p>
      </dgm:t>
    </dgm:pt>
    <dgm:pt modelId="{D605868B-D31A-48DD-8DD9-54096F4F59C3}" type="sibTrans" cxnId="{8879CF11-BA26-4A16-B889-3DF842F26A29}">
      <dgm:prSet/>
      <dgm:spPr/>
      <dgm:t>
        <a:bodyPr/>
        <a:lstStyle/>
        <a:p>
          <a:endParaRPr lang="en-US"/>
        </a:p>
      </dgm:t>
    </dgm:pt>
    <dgm:pt modelId="{4763F9E9-AFF6-46CB-8D0E-D3B2BE9EA35B}">
      <dgm:prSet/>
      <dgm:spPr/>
      <dgm:t>
        <a:bodyPr/>
        <a:lstStyle/>
        <a:p>
          <a:r>
            <a:rPr lang="en-US"/>
            <a:t>colo#r will retrieve col</a:t>
          </a:r>
          <a:r>
            <a:rPr lang="en-US" u="sng"/>
            <a:t>o</a:t>
          </a:r>
          <a:r>
            <a:rPr lang="en-US"/>
            <a:t>r or col</a:t>
          </a:r>
          <a:r>
            <a:rPr lang="en-US" u="sng"/>
            <a:t>ou</a:t>
          </a:r>
          <a:r>
            <a:rPr lang="en-US"/>
            <a:t>r</a:t>
          </a:r>
        </a:p>
      </dgm:t>
    </dgm:pt>
    <dgm:pt modelId="{B527999D-40C8-423B-B8CF-87CB1467CE4A}" type="parTrans" cxnId="{8F4DB974-12FC-4981-B95F-BA457DE5CC65}">
      <dgm:prSet/>
      <dgm:spPr/>
      <dgm:t>
        <a:bodyPr/>
        <a:lstStyle/>
        <a:p>
          <a:endParaRPr lang="en-US"/>
        </a:p>
      </dgm:t>
    </dgm:pt>
    <dgm:pt modelId="{6205B0CD-737B-483B-BD24-BE7F770A7164}" type="sibTrans" cxnId="{8F4DB974-12FC-4981-B95F-BA457DE5CC65}">
      <dgm:prSet/>
      <dgm:spPr/>
      <dgm:t>
        <a:bodyPr/>
        <a:lstStyle/>
        <a:p>
          <a:endParaRPr lang="en-US"/>
        </a:p>
      </dgm:t>
    </dgm:pt>
    <dgm:pt modelId="{556BB085-B89B-4AD1-B94C-5739156845A2}">
      <dgm:prSet/>
      <dgm:spPr/>
      <dgm:t>
        <a:bodyPr/>
        <a:lstStyle/>
        <a:p>
          <a:r>
            <a:rPr lang="en-US"/>
            <a:t>Use quotation marks for “phrase searching”</a:t>
          </a:r>
        </a:p>
      </dgm:t>
    </dgm:pt>
    <dgm:pt modelId="{2C355702-F420-4651-8F49-816BD4F4721A}" type="parTrans" cxnId="{67FCD946-9BF8-4494-9545-4892C1F3F147}">
      <dgm:prSet/>
      <dgm:spPr/>
      <dgm:t>
        <a:bodyPr/>
        <a:lstStyle/>
        <a:p>
          <a:endParaRPr lang="en-US"/>
        </a:p>
      </dgm:t>
    </dgm:pt>
    <dgm:pt modelId="{45ADA022-BF9B-4F20-997B-3C403C67D24A}" type="sibTrans" cxnId="{67FCD946-9BF8-4494-9545-4892C1F3F147}">
      <dgm:prSet/>
      <dgm:spPr/>
      <dgm:t>
        <a:bodyPr/>
        <a:lstStyle/>
        <a:p>
          <a:endParaRPr lang="en-US"/>
        </a:p>
      </dgm:t>
    </dgm:pt>
    <dgm:pt modelId="{467004B9-DA07-49D8-BE23-ED0874DECD9D}">
      <dgm:prSet/>
      <dgm:spPr/>
      <dgm:t>
        <a:bodyPr/>
        <a:lstStyle/>
        <a:p>
          <a:r>
            <a:rPr lang="en-US"/>
            <a:t>“global warming” will retrieve references that contain both terms next to each other, in this exact order</a:t>
          </a:r>
        </a:p>
      </dgm:t>
    </dgm:pt>
    <dgm:pt modelId="{2BBEC5AC-4BE6-4FCC-B5CC-567FE3F0A628}" type="parTrans" cxnId="{E8B0C4C0-4A2D-405B-BBD2-A022A7967DA9}">
      <dgm:prSet/>
      <dgm:spPr/>
      <dgm:t>
        <a:bodyPr/>
        <a:lstStyle/>
        <a:p>
          <a:endParaRPr lang="en-US"/>
        </a:p>
      </dgm:t>
    </dgm:pt>
    <dgm:pt modelId="{CD2112C5-24D2-4CB7-9F5E-F39E9476B900}" type="sibTrans" cxnId="{E8B0C4C0-4A2D-405B-BBD2-A022A7967DA9}">
      <dgm:prSet/>
      <dgm:spPr/>
      <dgm:t>
        <a:bodyPr/>
        <a:lstStyle/>
        <a:p>
          <a:endParaRPr lang="en-US"/>
        </a:p>
      </dgm:t>
    </dgm:pt>
    <dgm:pt modelId="{B3F861A4-44EF-4132-9413-782CF34E78C7}" type="pres">
      <dgm:prSet presAssocID="{06035EBC-8458-45C6-9ADD-FEE440B821A6}" presName="root" presStyleCnt="0">
        <dgm:presLayoutVars>
          <dgm:dir/>
          <dgm:resizeHandles val="exact"/>
        </dgm:presLayoutVars>
      </dgm:prSet>
      <dgm:spPr/>
    </dgm:pt>
    <dgm:pt modelId="{822DFFD3-D915-41B2-9050-3C7936422DCF}" type="pres">
      <dgm:prSet presAssocID="{CCD66508-4DEF-4D40-90DD-E8DDEC745E4D}" presName="compNode" presStyleCnt="0"/>
      <dgm:spPr/>
    </dgm:pt>
    <dgm:pt modelId="{85BF3EE6-4918-47EC-9327-D6A593589029}" type="pres">
      <dgm:prSet presAssocID="{CCD66508-4DEF-4D40-90DD-E8DDEC745E4D}" presName="bgRect" presStyleLbl="bgShp" presStyleIdx="0" presStyleCnt="4"/>
      <dgm:spPr/>
    </dgm:pt>
    <dgm:pt modelId="{DF4C5BB1-1808-49AA-9A0F-64479A5BBF1F}" type="pres">
      <dgm:prSet presAssocID="{CCD66508-4DEF-4D40-90DD-E8DDEC745E4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2E654A19-832F-4179-B7C9-1D17DA9DD01C}" type="pres">
      <dgm:prSet presAssocID="{CCD66508-4DEF-4D40-90DD-E8DDEC745E4D}" presName="spaceRect" presStyleCnt="0"/>
      <dgm:spPr/>
    </dgm:pt>
    <dgm:pt modelId="{9FA97572-5337-4E2B-B1C6-491E71CC58CB}" type="pres">
      <dgm:prSet presAssocID="{CCD66508-4DEF-4D40-90DD-E8DDEC745E4D}" presName="parTx" presStyleLbl="revTx" presStyleIdx="0" presStyleCnt="8">
        <dgm:presLayoutVars>
          <dgm:chMax val="0"/>
          <dgm:chPref val="0"/>
        </dgm:presLayoutVars>
      </dgm:prSet>
      <dgm:spPr/>
    </dgm:pt>
    <dgm:pt modelId="{77F2BC68-1D41-46CC-AD48-9A85D12527F5}" type="pres">
      <dgm:prSet presAssocID="{CCD66508-4DEF-4D40-90DD-E8DDEC745E4D}" presName="desTx" presStyleLbl="revTx" presStyleIdx="1" presStyleCnt="8">
        <dgm:presLayoutVars/>
      </dgm:prSet>
      <dgm:spPr/>
    </dgm:pt>
    <dgm:pt modelId="{FF6D1E76-3862-4E90-8899-F4412176ACFD}" type="pres">
      <dgm:prSet presAssocID="{3F7B179D-8955-4368-AAD9-67DDDC87B345}" presName="sibTrans" presStyleCnt="0"/>
      <dgm:spPr/>
    </dgm:pt>
    <dgm:pt modelId="{A4C06BCF-E3E8-4747-B52C-433DAB572543}" type="pres">
      <dgm:prSet presAssocID="{B85639D6-CDE3-4EE6-830B-05C5099613BD}" presName="compNode" presStyleCnt="0"/>
      <dgm:spPr/>
    </dgm:pt>
    <dgm:pt modelId="{C5112F02-8754-4221-B30B-A6B03DBC002A}" type="pres">
      <dgm:prSet presAssocID="{B85639D6-CDE3-4EE6-830B-05C5099613BD}" presName="bgRect" presStyleLbl="bgShp" presStyleIdx="1" presStyleCnt="4"/>
      <dgm:spPr/>
    </dgm:pt>
    <dgm:pt modelId="{15B886D4-7254-4F8D-93B3-00D5A1727F5D}" type="pres">
      <dgm:prSet presAssocID="{B85639D6-CDE3-4EE6-830B-05C5099613B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A54147D-8DDE-4D02-AF38-CD7F7B649831}" type="pres">
      <dgm:prSet presAssocID="{B85639D6-CDE3-4EE6-830B-05C5099613BD}" presName="spaceRect" presStyleCnt="0"/>
      <dgm:spPr/>
    </dgm:pt>
    <dgm:pt modelId="{7FA9F916-54A0-48CD-9E94-1C67197E5932}" type="pres">
      <dgm:prSet presAssocID="{B85639D6-CDE3-4EE6-830B-05C5099613BD}" presName="parTx" presStyleLbl="revTx" presStyleIdx="2" presStyleCnt="8">
        <dgm:presLayoutVars>
          <dgm:chMax val="0"/>
          <dgm:chPref val="0"/>
        </dgm:presLayoutVars>
      </dgm:prSet>
      <dgm:spPr/>
    </dgm:pt>
    <dgm:pt modelId="{FF1DF770-848B-4504-9AD5-B55B4F6521E4}" type="pres">
      <dgm:prSet presAssocID="{B85639D6-CDE3-4EE6-830B-05C5099613BD}" presName="desTx" presStyleLbl="revTx" presStyleIdx="3" presStyleCnt="8">
        <dgm:presLayoutVars/>
      </dgm:prSet>
      <dgm:spPr/>
    </dgm:pt>
    <dgm:pt modelId="{0BB028FE-65F2-49BE-8F0E-2742E173D098}" type="pres">
      <dgm:prSet presAssocID="{667391B3-4F2B-4E16-A4CE-A79BAE8BFDEF}" presName="sibTrans" presStyleCnt="0"/>
      <dgm:spPr/>
    </dgm:pt>
    <dgm:pt modelId="{7A448522-B5CD-44B6-AE01-EFF3566EA9E6}" type="pres">
      <dgm:prSet presAssocID="{FC2FD70A-A18C-4E56-9F94-382D1D9F6429}" presName="compNode" presStyleCnt="0"/>
      <dgm:spPr/>
    </dgm:pt>
    <dgm:pt modelId="{75173C69-0F7D-4D04-935A-DCD49CDC5E16}" type="pres">
      <dgm:prSet presAssocID="{FC2FD70A-A18C-4E56-9F94-382D1D9F6429}" presName="bgRect" presStyleLbl="bgShp" presStyleIdx="2" presStyleCnt="4"/>
      <dgm:spPr/>
    </dgm:pt>
    <dgm:pt modelId="{B9A6EEF4-0ECC-4C54-A8EB-C6CE43156FCD}" type="pres">
      <dgm:prSet presAssocID="{FC2FD70A-A18C-4E56-9F94-382D1D9F6429}" presName="iconRect" presStyleLbl="node1" presStyleIdx="2" presStyleCnt="4" custLinFactNeighborX="-1027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shtag with solid fill"/>
        </a:ext>
      </dgm:extLst>
    </dgm:pt>
    <dgm:pt modelId="{4DE36B8F-92FE-4292-9946-E9069ADAA664}" type="pres">
      <dgm:prSet presAssocID="{FC2FD70A-A18C-4E56-9F94-382D1D9F6429}" presName="spaceRect" presStyleCnt="0"/>
      <dgm:spPr/>
    </dgm:pt>
    <dgm:pt modelId="{2B703A1C-7AE9-40E2-9713-3553D2329FE5}" type="pres">
      <dgm:prSet presAssocID="{FC2FD70A-A18C-4E56-9F94-382D1D9F6429}" presName="parTx" presStyleLbl="revTx" presStyleIdx="4" presStyleCnt="8">
        <dgm:presLayoutVars>
          <dgm:chMax val="0"/>
          <dgm:chPref val="0"/>
        </dgm:presLayoutVars>
      </dgm:prSet>
      <dgm:spPr/>
    </dgm:pt>
    <dgm:pt modelId="{95AFB51D-64B6-4762-AE58-74706C87A010}" type="pres">
      <dgm:prSet presAssocID="{FC2FD70A-A18C-4E56-9F94-382D1D9F6429}" presName="desTx" presStyleLbl="revTx" presStyleIdx="5" presStyleCnt="8">
        <dgm:presLayoutVars/>
      </dgm:prSet>
      <dgm:spPr/>
    </dgm:pt>
    <dgm:pt modelId="{4FE9EBBC-4FFC-4EA9-BBAB-79DA80F26325}" type="pres">
      <dgm:prSet presAssocID="{D605868B-D31A-48DD-8DD9-54096F4F59C3}" presName="sibTrans" presStyleCnt="0"/>
      <dgm:spPr/>
    </dgm:pt>
    <dgm:pt modelId="{A206C081-3AA2-4AE9-9F5A-A8875FBF0476}" type="pres">
      <dgm:prSet presAssocID="{556BB085-B89B-4AD1-B94C-5739156845A2}" presName="compNode" presStyleCnt="0"/>
      <dgm:spPr/>
    </dgm:pt>
    <dgm:pt modelId="{14C08DCC-7F35-4913-B144-656C969F5211}" type="pres">
      <dgm:prSet presAssocID="{556BB085-B89B-4AD1-B94C-5739156845A2}" presName="bgRect" presStyleLbl="bgShp" presStyleIdx="3" presStyleCnt="4"/>
      <dgm:spPr/>
    </dgm:pt>
    <dgm:pt modelId="{93AF2AEF-35AA-4459-BF7F-3DB051373B07}" type="pres">
      <dgm:prSet presAssocID="{556BB085-B89B-4AD1-B94C-5739156845A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A1556984-D321-4261-90F3-E95225786D86}" type="pres">
      <dgm:prSet presAssocID="{556BB085-B89B-4AD1-B94C-5739156845A2}" presName="spaceRect" presStyleCnt="0"/>
      <dgm:spPr/>
    </dgm:pt>
    <dgm:pt modelId="{A877E99E-0714-420D-834B-A9537C4E66D2}" type="pres">
      <dgm:prSet presAssocID="{556BB085-B89B-4AD1-B94C-5739156845A2}" presName="parTx" presStyleLbl="revTx" presStyleIdx="6" presStyleCnt="8">
        <dgm:presLayoutVars>
          <dgm:chMax val="0"/>
          <dgm:chPref val="0"/>
        </dgm:presLayoutVars>
      </dgm:prSet>
      <dgm:spPr/>
    </dgm:pt>
    <dgm:pt modelId="{04831067-DB91-47BF-A20C-C9E754ED25E8}" type="pres">
      <dgm:prSet presAssocID="{556BB085-B89B-4AD1-B94C-5739156845A2}" presName="desTx" presStyleLbl="revTx" presStyleIdx="7" presStyleCnt="8">
        <dgm:presLayoutVars/>
      </dgm:prSet>
      <dgm:spPr/>
    </dgm:pt>
  </dgm:ptLst>
  <dgm:cxnLst>
    <dgm:cxn modelId="{96BAED06-E4F5-4BB6-87CE-78584420F19A}" srcId="{B85639D6-CDE3-4EE6-830B-05C5099613BD}" destId="{5223FF90-3A3F-4E93-9321-54ADBA11A81D}" srcOrd="0" destOrd="0" parTransId="{03C55954-6F54-4F10-B548-729286A95AF2}" sibTransId="{525115DA-DA53-4866-9C53-3D65449645CE}"/>
    <dgm:cxn modelId="{178E330B-C5C7-442F-A3CE-98CDA22DD7A9}" srcId="{CCD66508-4DEF-4D40-90DD-E8DDEC745E4D}" destId="{285A1248-BBB8-4C83-8CF7-9CC5EADA5CA5}" srcOrd="0" destOrd="0" parTransId="{7FF16FCF-CF24-42BD-A815-53FEFCB92364}" sibTransId="{9DAD6121-C864-4F92-9EDA-E4267A052C54}"/>
    <dgm:cxn modelId="{5DF9480F-05FC-452C-AE14-D907DBDABB3A}" srcId="{06035EBC-8458-45C6-9ADD-FEE440B821A6}" destId="{CCD66508-4DEF-4D40-90DD-E8DDEC745E4D}" srcOrd="0" destOrd="0" parTransId="{B9BAE9AC-5662-425E-8C51-0443B96B8CF3}" sibTransId="{3F7B179D-8955-4368-AAD9-67DDDC87B345}"/>
    <dgm:cxn modelId="{8879CF11-BA26-4A16-B889-3DF842F26A29}" srcId="{06035EBC-8458-45C6-9ADD-FEE440B821A6}" destId="{FC2FD70A-A18C-4E56-9F94-382D1D9F6429}" srcOrd="2" destOrd="0" parTransId="{7AB87256-98DD-4341-B0F9-F113F9024C64}" sibTransId="{D605868B-D31A-48DD-8DD9-54096F4F59C3}"/>
    <dgm:cxn modelId="{C4005017-BC65-4E74-9F81-DD9BC314A776}" type="presOf" srcId="{CCD66508-4DEF-4D40-90DD-E8DDEC745E4D}" destId="{9FA97572-5337-4E2B-B1C6-491E71CC58CB}" srcOrd="0" destOrd="0" presId="urn:microsoft.com/office/officeart/2018/2/layout/IconVerticalSolidList"/>
    <dgm:cxn modelId="{D48C375E-4391-4F82-962A-BBD084FAAF64}" type="presOf" srcId="{FC2FD70A-A18C-4E56-9F94-382D1D9F6429}" destId="{2B703A1C-7AE9-40E2-9713-3553D2329FE5}" srcOrd="0" destOrd="0" presId="urn:microsoft.com/office/officeart/2018/2/layout/IconVerticalSolidList"/>
    <dgm:cxn modelId="{8CFF5164-2BBF-4B8F-AA67-75F9A89AA4CF}" srcId="{06035EBC-8458-45C6-9ADD-FEE440B821A6}" destId="{B85639D6-CDE3-4EE6-830B-05C5099613BD}" srcOrd="1" destOrd="0" parTransId="{FAB7B738-C610-4DB8-8ABD-B6653BA08028}" sibTransId="{667391B3-4F2B-4E16-A4CE-A79BAE8BFDEF}"/>
    <dgm:cxn modelId="{67FCD946-9BF8-4494-9545-4892C1F3F147}" srcId="{06035EBC-8458-45C6-9ADD-FEE440B821A6}" destId="{556BB085-B89B-4AD1-B94C-5739156845A2}" srcOrd="3" destOrd="0" parTransId="{2C355702-F420-4651-8F49-816BD4F4721A}" sibTransId="{45ADA022-BF9B-4F20-997B-3C403C67D24A}"/>
    <dgm:cxn modelId="{CFFCC36E-F1D5-4F35-B635-1D40E509BD1C}" type="presOf" srcId="{5223FF90-3A3F-4E93-9321-54ADBA11A81D}" destId="{FF1DF770-848B-4504-9AD5-B55B4F6521E4}" srcOrd="0" destOrd="0" presId="urn:microsoft.com/office/officeart/2018/2/layout/IconVerticalSolidList"/>
    <dgm:cxn modelId="{ADAC7954-802C-478F-99FF-51B323153BE3}" type="presOf" srcId="{285A1248-BBB8-4C83-8CF7-9CC5EADA5CA5}" destId="{77F2BC68-1D41-46CC-AD48-9A85D12527F5}" srcOrd="0" destOrd="0" presId="urn:microsoft.com/office/officeart/2018/2/layout/IconVerticalSolidList"/>
    <dgm:cxn modelId="{8F4DB974-12FC-4981-B95F-BA457DE5CC65}" srcId="{FC2FD70A-A18C-4E56-9F94-382D1D9F6429}" destId="{4763F9E9-AFF6-46CB-8D0E-D3B2BE9EA35B}" srcOrd="0" destOrd="0" parTransId="{B527999D-40C8-423B-B8CF-87CB1467CE4A}" sibTransId="{6205B0CD-737B-483B-BD24-BE7F770A7164}"/>
    <dgm:cxn modelId="{8EB0DB59-4756-4E41-BCFE-0051A8B59ACC}" type="presOf" srcId="{B85639D6-CDE3-4EE6-830B-05C5099613BD}" destId="{7FA9F916-54A0-48CD-9E94-1C67197E5932}" srcOrd="0" destOrd="0" presId="urn:microsoft.com/office/officeart/2018/2/layout/IconVerticalSolidList"/>
    <dgm:cxn modelId="{66B36FB7-5FC3-43A0-A40F-13DE80550024}" type="presOf" srcId="{4763F9E9-AFF6-46CB-8D0E-D3B2BE9EA35B}" destId="{95AFB51D-64B6-4762-AE58-74706C87A010}" srcOrd="0" destOrd="0" presId="urn:microsoft.com/office/officeart/2018/2/layout/IconVerticalSolidList"/>
    <dgm:cxn modelId="{E8B0C4C0-4A2D-405B-BBD2-A022A7967DA9}" srcId="{556BB085-B89B-4AD1-B94C-5739156845A2}" destId="{467004B9-DA07-49D8-BE23-ED0874DECD9D}" srcOrd="0" destOrd="0" parTransId="{2BBEC5AC-4BE6-4FCC-B5CC-567FE3F0A628}" sibTransId="{CD2112C5-24D2-4CB7-9F5E-F39E9476B900}"/>
    <dgm:cxn modelId="{6D096BC1-A938-4CC6-A07F-D0DB7AB77DCD}" type="presOf" srcId="{467004B9-DA07-49D8-BE23-ED0874DECD9D}" destId="{04831067-DB91-47BF-A20C-C9E754ED25E8}" srcOrd="0" destOrd="0" presId="urn:microsoft.com/office/officeart/2018/2/layout/IconVerticalSolidList"/>
    <dgm:cxn modelId="{72E50CE9-1C73-4DA0-BE92-DE6D5E89B8CA}" type="presOf" srcId="{06035EBC-8458-45C6-9ADD-FEE440B821A6}" destId="{B3F861A4-44EF-4132-9413-782CF34E78C7}" srcOrd="0" destOrd="0" presId="urn:microsoft.com/office/officeart/2018/2/layout/IconVerticalSolidList"/>
    <dgm:cxn modelId="{607CBFEE-8E25-4017-9316-E464B06F2CD0}" type="presOf" srcId="{556BB085-B89B-4AD1-B94C-5739156845A2}" destId="{A877E99E-0714-420D-834B-A9537C4E66D2}" srcOrd="0" destOrd="0" presId="urn:microsoft.com/office/officeart/2018/2/layout/IconVerticalSolidList"/>
    <dgm:cxn modelId="{791E89B2-750E-4EE7-A636-199CFA906BDB}" type="presParOf" srcId="{B3F861A4-44EF-4132-9413-782CF34E78C7}" destId="{822DFFD3-D915-41B2-9050-3C7936422DCF}" srcOrd="0" destOrd="0" presId="urn:microsoft.com/office/officeart/2018/2/layout/IconVerticalSolidList"/>
    <dgm:cxn modelId="{3C8F204A-F1AB-4BC3-8F93-47D2FEE0EBC7}" type="presParOf" srcId="{822DFFD3-D915-41B2-9050-3C7936422DCF}" destId="{85BF3EE6-4918-47EC-9327-D6A593589029}" srcOrd="0" destOrd="0" presId="urn:microsoft.com/office/officeart/2018/2/layout/IconVerticalSolidList"/>
    <dgm:cxn modelId="{A08DBEBC-CBC0-4F0F-A797-8B2FD627ED37}" type="presParOf" srcId="{822DFFD3-D915-41B2-9050-3C7936422DCF}" destId="{DF4C5BB1-1808-49AA-9A0F-64479A5BBF1F}" srcOrd="1" destOrd="0" presId="urn:microsoft.com/office/officeart/2018/2/layout/IconVerticalSolidList"/>
    <dgm:cxn modelId="{F8F17163-B2DD-46D6-9CF2-AD14369FC6B4}" type="presParOf" srcId="{822DFFD3-D915-41B2-9050-3C7936422DCF}" destId="{2E654A19-832F-4179-B7C9-1D17DA9DD01C}" srcOrd="2" destOrd="0" presId="urn:microsoft.com/office/officeart/2018/2/layout/IconVerticalSolidList"/>
    <dgm:cxn modelId="{BFC96545-13DB-4230-8193-568FCB2734F0}" type="presParOf" srcId="{822DFFD3-D915-41B2-9050-3C7936422DCF}" destId="{9FA97572-5337-4E2B-B1C6-491E71CC58CB}" srcOrd="3" destOrd="0" presId="urn:microsoft.com/office/officeart/2018/2/layout/IconVerticalSolidList"/>
    <dgm:cxn modelId="{92CEF919-EF83-4416-95B2-CF3C778122E5}" type="presParOf" srcId="{822DFFD3-D915-41B2-9050-3C7936422DCF}" destId="{77F2BC68-1D41-46CC-AD48-9A85D12527F5}" srcOrd="4" destOrd="0" presId="urn:microsoft.com/office/officeart/2018/2/layout/IconVerticalSolidList"/>
    <dgm:cxn modelId="{F64BDB19-B2D0-4648-BFD0-8E834368494B}" type="presParOf" srcId="{B3F861A4-44EF-4132-9413-782CF34E78C7}" destId="{FF6D1E76-3862-4E90-8899-F4412176ACFD}" srcOrd="1" destOrd="0" presId="urn:microsoft.com/office/officeart/2018/2/layout/IconVerticalSolidList"/>
    <dgm:cxn modelId="{AC80440E-7FFB-4B67-B975-016D77B256D1}" type="presParOf" srcId="{B3F861A4-44EF-4132-9413-782CF34E78C7}" destId="{A4C06BCF-E3E8-4747-B52C-433DAB572543}" srcOrd="2" destOrd="0" presId="urn:microsoft.com/office/officeart/2018/2/layout/IconVerticalSolidList"/>
    <dgm:cxn modelId="{74FDAF2D-761B-4D18-884D-C29F81390DAA}" type="presParOf" srcId="{A4C06BCF-E3E8-4747-B52C-433DAB572543}" destId="{C5112F02-8754-4221-B30B-A6B03DBC002A}" srcOrd="0" destOrd="0" presId="urn:microsoft.com/office/officeart/2018/2/layout/IconVerticalSolidList"/>
    <dgm:cxn modelId="{6F625894-9CB6-4FC9-9640-D196D2AB8C5A}" type="presParOf" srcId="{A4C06BCF-E3E8-4747-B52C-433DAB572543}" destId="{15B886D4-7254-4F8D-93B3-00D5A1727F5D}" srcOrd="1" destOrd="0" presId="urn:microsoft.com/office/officeart/2018/2/layout/IconVerticalSolidList"/>
    <dgm:cxn modelId="{BCA907D8-7532-47E0-8ED9-6B13FA09AB83}" type="presParOf" srcId="{A4C06BCF-E3E8-4747-B52C-433DAB572543}" destId="{2A54147D-8DDE-4D02-AF38-CD7F7B649831}" srcOrd="2" destOrd="0" presId="urn:microsoft.com/office/officeart/2018/2/layout/IconVerticalSolidList"/>
    <dgm:cxn modelId="{AFB678BE-2EEF-47B5-959F-638C7190B7BD}" type="presParOf" srcId="{A4C06BCF-E3E8-4747-B52C-433DAB572543}" destId="{7FA9F916-54A0-48CD-9E94-1C67197E5932}" srcOrd="3" destOrd="0" presId="urn:microsoft.com/office/officeart/2018/2/layout/IconVerticalSolidList"/>
    <dgm:cxn modelId="{9ED09D0C-E38B-4C2F-A5EB-A9EF74063ED8}" type="presParOf" srcId="{A4C06BCF-E3E8-4747-B52C-433DAB572543}" destId="{FF1DF770-848B-4504-9AD5-B55B4F6521E4}" srcOrd="4" destOrd="0" presId="urn:microsoft.com/office/officeart/2018/2/layout/IconVerticalSolidList"/>
    <dgm:cxn modelId="{64F8258B-59B8-466D-8B02-50A3EACD33E1}" type="presParOf" srcId="{B3F861A4-44EF-4132-9413-782CF34E78C7}" destId="{0BB028FE-65F2-49BE-8F0E-2742E173D098}" srcOrd="3" destOrd="0" presId="urn:microsoft.com/office/officeart/2018/2/layout/IconVerticalSolidList"/>
    <dgm:cxn modelId="{73AF594E-05A9-4248-9CE1-92EE85546BB2}" type="presParOf" srcId="{B3F861A4-44EF-4132-9413-782CF34E78C7}" destId="{7A448522-B5CD-44B6-AE01-EFF3566EA9E6}" srcOrd="4" destOrd="0" presId="urn:microsoft.com/office/officeart/2018/2/layout/IconVerticalSolidList"/>
    <dgm:cxn modelId="{E81C3D16-B4B2-45DA-9481-6D48B836C5B9}" type="presParOf" srcId="{7A448522-B5CD-44B6-AE01-EFF3566EA9E6}" destId="{75173C69-0F7D-4D04-935A-DCD49CDC5E16}" srcOrd="0" destOrd="0" presId="urn:microsoft.com/office/officeart/2018/2/layout/IconVerticalSolidList"/>
    <dgm:cxn modelId="{040EB6B3-5C85-4D8F-9EAC-3FE5FB87F458}" type="presParOf" srcId="{7A448522-B5CD-44B6-AE01-EFF3566EA9E6}" destId="{B9A6EEF4-0ECC-4C54-A8EB-C6CE43156FCD}" srcOrd="1" destOrd="0" presId="urn:microsoft.com/office/officeart/2018/2/layout/IconVerticalSolidList"/>
    <dgm:cxn modelId="{DC1AF09D-474A-456B-B9B5-3CE2E26331E9}" type="presParOf" srcId="{7A448522-B5CD-44B6-AE01-EFF3566EA9E6}" destId="{4DE36B8F-92FE-4292-9946-E9069ADAA664}" srcOrd="2" destOrd="0" presId="urn:microsoft.com/office/officeart/2018/2/layout/IconVerticalSolidList"/>
    <dgm:cxn modelId="{11E25D47-21B5-4A19-805E-61DA644CACFB}" type="presParOf" srcId="{7A448522-B5CD-44B6-AE01-EFF3566EA9E6}" destId="{2B703A1C-7AE9-40E2-9713-3553D2329FE5}" srcOrd="3" destOrd="0" presId="urn:microsoft.com/office/officeart/2018/2/layout/IconVerticalSolidList"/>
    <dgm:cxn modelId="{A42DC7AE-2784-43B5-86E8-E7F28CF18E20}" type="presParOf" srcId="{7A448522-B5CD-44B6-AE01-EFF3566EA9E6}" destId="{95AFB51D-64B6-4762-AE58-74706C87A010}" srcOrd="4" destOrd="0" presId="urn:microsoft.com/office/officeart/2018/2/layout/IconVerticalSolidList"/>
    <dgm:cxn modelId="{166C3C94-9BBE-41A9-8874-03381A925041}" type="presParOf" srcId="{B3F861A4-44EF-4132-9413-782CF34E78C7}" destId="{4FE9EBBC-4FFC-4EA9-BBAB-79DA80F26325}" srcOrd="5" destOrd="0" presId="urn:microsoft.com/office/officeart/2018/2/layout/IconVerticalSolidList"/>
    <dgm:cxn modelId="{33134EA4-BB0B-4540-8E92-41ECFC7C0339}" type="presParOf" srcId="{B3F861A4-44EF-4132-9413-782CF34E78C7}" destId="{A206C081-3AA2-4AE9-9F5A-A8875FBF0476}" srcOrd="6" destOrd="0" presId="urn:microsoft.com/office/officeart/2018/2/layout/IconVerticalSolidList"/>
    <dgm:cxn modelId="{89A193DE-DCA5-4B65-AA03-459409BB4B1C}" type="presParOf" srcId="{A206C081-3AA2-4AE9-9F5A-A8875FBF0476}" destId="{14C08DCC-7F35-4913-B144-656C969F5211}" srcOrd="0" destOrd="0" presId="urn:microsoft.com/office/officeart/2018/2/layout/IconVerticalSolidList"/>
    <dgm:cxn modelId="{D4220FE9-B53A-4B6D-8AD9-6BD7497E4F08}" type="presParOf" srcId="{A206C081-3AA2-4AE9-9F5A-A8875FBF0476}" destId="{93AF2AEF-35AA-4459-BF7F-3DB051373B07}" srcOrd="1" destOrd="0" presId="urn:microsoft.com/office/officeart/2018/2/layout/IconVerticalSolidList"/>
    <dgm:cxn modelId="{3BA0AC52-2709-46A4-8BD1-5DDDE512C2D4}" type="presParOf" srcId="{A206C081-3AA2-4AE9-9F5A-A8875FBF0476}" destId="{A1556984-D321-4261-90F3-E95225786D86}" srcOrd="2" destOrd="0" presId="urn:microsoft.com/office/officeart/2018/2/layout/IconVerticalSolidList"/>
    <dgm:cxn modelId="{CED25C5B-9731-47B9-A449-DAD19F151855}" type="presParOf" srcId="{A206C081-3AA2-4AE9-9F5A-A8875FBF0476}" destId="{A877E99E-0714-420D-834B-A9537C4E66D2}" srcOrd="3" destOrd="0" presId="urn:microsoft.com/office/officeart/2018/2/layout/IconVerticalSolidList"/>
    <dgm:cxn modelId="{A8E3D378-C216-4FCA-939D-28D781399475}" type="presParOf" srcId="{A206C081-3AA2-4AE9-9F5A-A8875FBF0476}" destId="{04831067-DB91-47BF-A20C-C9E754ED25E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D04B25-6396-46EA-990F-D8E26D3A7320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04BDCF1-135A-4759-A08A-EF8F12714ADD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GB" b="1" dirty="0"/>
            <a:t>Search</a:t>
          </a:r>
        </a:p>
      </dgm:t>
    </dgm:pt>
    <dgm:pt modelId="{6EF95241-8EAB-4680-A748-332CBA9350E2}" type="parTrans" cxnId="{7C5FE8E5-2C09-4EE5-A0F7-C9AA4B731868}">
      <dgm:prSet/>
      <dgm:spPr/>
      <dgm:t>
        <a:bodyPr/>
        <a:lstStyle/>
        <a:p>
          <a:endParaRPr lang="en-GB"/>
        </a:p>
      </dgm:t>
    </dgm:pt>
    <dgm:pt modelId="{D8D8D39E-9CBD-46B5-A931-36CAFD36AFED}" type="sibTrans" cxnId="{7C5FE8E5-2C09-4EE5-A0F7-C9AA4B731868}">
      <dgm:prSet/>
      <dgm:spPr/>
      <dgm:t>
        <a:bodyPr/>
        <a:lstStyle/>
        <a:p>
          <a:endParaRPr lang="en-GB"/>
        </a:p>
      </dgm:t>
    </dgm:pt>
    <dgm:pt modelId="{E8912EA3-9015-41C2-ACED-DF148F726D6F}">
      <dgm:prSet phldrT="[Text]"/>
      <dgm:spPr/>
      <dgm:t>
        <a:bodyPr/>
        <a:lstStyle/>
        <a:p>
          <a:r>
            <a:rPr lang="en-GB"/>
            <a:t>Think about how you structure your </a:t>
          </a:r>
          <a:r>
            <a:rPr lang="en-GB" b="1"/>
            <a:t>SEARCH </a:t>
          </a:r>
          <a:r>
            <a:rPr lang="en-GB"/>
            <a:t>- phrases, truncation, boolean</a:t>
          </a:r>
        </a:p>
      </dgm:t>
    </dgm:pt>
    <dgm:pt modelId="{E5D1DBB1-C7FE-4B93-97B7-05CCBAB1EEB3}" type="parTrans" cxnId="{73F7DC07-B51C-4CAF-B25E-0E4CEE6D7192}">
      <dgm:prSet/>
      <dgm:spPr/>
      <dgm:t>
        <a:bodyPr/>
        <a:lstStyle/>
        <a:p>
          <a:endParaRPr lang="en-GB"/>
        </a:p>
      </dgm:t>
    </dgm:pt>
    <dgm:pt modelId="{19A87A20-3290-4286-A099-CBA7C6C269B9}" type="sibTrans" cxnId="{73F7DC07-B51C-4CAF-B25E-0E4CEE6D7192}">
      <dgm:prSet/>
      <dgm:spPr/>
      <dgm:t>
        <a:bodyPr/>
        <a:lstStyle/>
        <a:p>
          <a:endParaRPr lang="en-GB"/>
        </a:p>
      </dgm:t>
    </dgm:pt>
    <dgm:pt modelId="{31F24EDB-B1AC-45DC-BA26-DB2669B7E7C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GB" b="1" dirty="0"/>
            <a:t>Filter</a:t>
          </a:r>
        </a:p>
      </dgm:t>
    </dgm:pt>
    <dgm:pt modelId="{2B0BE1BF-42F6-4269-93D2-1365B08EC792}" type="parTrans" cxnId="{78B0A309-7C91-45B4-96E1-6EBA5AC9E9EF}">
      <dgm:prSet/>
      <dgm:spPr/>
      <dgm:t>
        <a:bodyPr/>
        <a:lstStyle/>
        <a:p>
          <a:endParaRPr lang="en-GB"/>
        </a:p>
      </dgm:t>
    </dgm:pt>
    <dgm:pt modelId="{8AB8D0C1-C04C-4B51-9BD0-C386C572E19F}" type="sibTrans" cxnId="{78B0A309-7C91-45B4-96E1-6EBA5AC9E9EF}">
      <dgm:prSet/>
      <dgm:spPr/>
      <dgm:t>
        <a:bodyPr/>
        <a:lstStyle/>
        <a:p>
          <a:endParaRPr lang="en-GB"/>
        </a:p>
      </dgm:t>
    </dgm:pt>
    <dgm:pt modelId="{89961283-E093-411E-82EA-F75D72706058}">
      <dgm:prSet phldrT="[Text]"/>
      <dgm:spPr/>
      <dgm:t>
        <a:bodyPr/>
        <a:lstStyle/>
        <a:p>
          <a:r>
            <a:rPr lang="en-GB" dirty="0"/>
            <a:t>Use the </a:t>
          </a:r>
          <a:r>
            <a:rPr lang="en-GB" b="1" dirty="0"/>
            <a:t>FILTERS </a:t>
          </a:r>
          <a:r>
            <a:rPr lang="en-GB" dirty="0"/>
            <a:t>to focus your search and refine the results</a:t>
          </a:r>
        </a:p>
      </dgm:t>
    </dgm:pt>
    <dgm:pt modelId="{A9D84359-91E8-4051-B41D-5B2CC88AEFE6}" type="parTrans" cxnId="{B19C9437-DC92-4FE9-8527-3ABAAAE9D557}">
      <dgm:prSet/>
      <dgm:spPr/>
      <dgm:t>
        <a:bodyPr/>
        <a:lstStyle/>
        <a:p>
          <a:endParaRPr lang="en-GB"/>
        </a:p>
      </dgm:t>
    </dgm:pt>
    <dgm:pt modelId="{3A7B089D-2954-4703-91A6-AA063DE88B6F}" type="sibTrans" cxnId="{B19C9437-DC92-4FE9-8527-3ABAAAE9D557}">
      <dgm:prSet/>
      <dgm:spPr/>
      <dgm:t>
        <a:bodyPr/>
        <a:lstStyle/>
        <a:p>
          <a:endParaRPr lang="en-GB"/>
        </a:p>
      </dgm:t>
    </dgm:pt>
    <dgm:pt modelId="{0C8BC130-D96E-40BD-B0B1-E6F02CDC4AA1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GB" b="1" dirty="0"/>
            <a:t>Result</a:t>
          </a:r>
        </a:p>
      </dgm:t>
    </dgm:pt>
    <dgm:pt modelId="{4BAD65E6-56B7-49A3-BA10-15EF64A75EFC}" type="parTrans" cxnId="{86EF677D-8641-44E2-A739-0FA958513606}">
      <dgm:prSet/>
      <dgm:spPr/>
      <dgm:t>
        <a:bodyPr/>
        <a:lstStyle/>
        <a:p>
          <a:endParaRPr lang="en-GB"/>
        </a:p>
      </dgm:t>
    </dgm:pt>
    <dgm:pt modelId="{E4A54F81-6C03-45E1-8C24-990D386F4157}" type="sibTrans" cxnId="{86EF677D-8641-44E2-A739-0FA958513606}">
      <dgm:prSet/>
      <dgm:spPr/>
      <dgm:t>
        <a:bodyPr/>
        <a:lstStyle/>
        <a:p>
          <a:endParaRPr lang="en-GB"/>
        </a:p>
      </dgm:t>
    </dgm:pt>
    <dgm:pt modelId="{52CAC4E8-3716-481A-88DC-6FD005C580F1}">
      <dgm:prSet phldrT="[Text]"/>
      <dgm:spPr/>
      <dgm:t>
        <a:bodyPr/>
        <a:lstStyle/>
        <a:p>
          <a:r>
            <a:rPr lang="en-GB"/>
            <a:t>Browse </a:t>
          </a:r>
          <a:r>
            <a:rPr lang="en-GB" b="1"/>
            <a:t>RESULTS </a:t>
          </a:r>
          <a:r>
            <a:rPr lang="en-GB"/>
            <a:t>to look for full text, custom links, request options</a:t>
          </a:r>
        </a:p>
      </dgm:t>
    </dgm:pt>
    <dgm:pt modelId="{EED5ECF1-E48E-4806-8700-BC363E6FEC7A}" type="parTrans" cxnId="{5F6DB0CE-D277-4A9E-82D2-D6A80BEF7C19}">
      <dgm:prSet/>
      <dgm:spPr/>
      <dgm:t>
        <a:bodyPr/>
        <a:lstStyle/>
        <a:p>
          <a:endParaRPr lang="en-GB"/>
        </a:p>
      </dgm:t>
    </dgm:pt>
    <dgm:pt modelId="{5DB273B9-46AD-4536-8F4F-971306D9866C}" type="sibTrans" cxnId="{5F6DB0CE-D277-4A9E-82D2-D6A80BEF7C19}">
      <dgm:prSet/>
      <dgm:spPr/>
      <dgm:t>
        <a:bodyPr/>
        <a:lstStyle/>
        <a:p>
          <a:endParaRPr lang="en-GB"/>
        </a:p>
      </dgm:t>
    </dgm:pt>
    <dgm:pt modelId="{13CB1304-2D35-45C0-A88E-53EDCF05FB13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GB" b="1" dirty="0"/>
            <a:t>Account</a:t>
          </a:r>
        </a:p>
      </dgm:t>
    </dgm:pt>
    <dgm:pt modelId="{593CBFDF-79F2-4D8B-9E61-EFD0C2DC0525}" type="parTrans" cxnId="{283B9F4C-5593-4EDF-9E35-280B584269BC}">
      <dgm:prSet/>
      <dgm:spPr/>
      <dgm:t>
        <a:bodyPr/>
        <a:lstStyle/>
        <a:p>
          <a:endParaRPr lang="en-GB"/>
        </a:p>
      </dgm:t>
    </dgm:pt>
    <dgm:pt modelId="{A7943A63-F87A-4097-8828-DC3ABD7BCB63}" type="sibTrans" cxnId="{283B9F4C-5593-4EDF-9E35-280B584269BC}">
      <dgm:prSet/>
      <dgm:spPr/>
      <dgm:t>
        <a:bodyPr/>
        <a:lstStyle/>
        <a:p>
          <a:endParaRPr lang="en-GB"/>
        </a:p>
      </dgm:t>
    </dgm:pt>
    <dgm:pt modelId="{A796D810-891E-4E89-9D41-D00CC7D5E102}">
      <dgm:prSet phldrT="[Text]"/>
      <dgm:spPr/>
      <dgm:t>
        <a:bodyPr/>
        <a:lstStyle/>
        <a:p>
          <a:r>
            <a:rPr lang="en-GB" dirty="0"/>
            <a:t>Use the </a:t>
          </a:r>
          <a:r>
            <a:rPr lang="en-GB" b="1" dirty="0"/>
            <a:t>ACCOUNT </a:t>
          </a:r>
          <a:r>
            <a:rPr lang="en-GB" b="0" dirty="0"/>
            <a:t>to create projects, save your research…</a:t>
          </a:r>
          <a:endParaRPr lang="en-GB" dirty="0"/>
        </a:p>
      </dgm:t>
    </dgm:pt>
    <dgm:pt modelId="{993CDAEC-4723-46E1-81D7-2A18B4035A93}" type="parTrans" cxnId="{AA186AEF-5CC6-4B15-91CC-D215FD034E1C}">
      <dgm:prSet/>
      <dgm:spPr/>
      <dgm:t>
        <a:bodyPr/>
        <a:lstStyle/>
        <a:p>
          <a:endParaRPr lang="en-GB"/>
        </a:p>
      </dgm:t>
    </dgm:pt>
    <dgm:pt modelId="{725B88D8-1D1C-4A13-B8B1-AACA0ADD59F4}" type="sibTrans" cxnId="{AA186AEF-5CC6-4B15-91CC-D215FD034E1C}">
      <dgm:prSet/>
      <dgm:spPr/>
      <dgm:t>
        <a:bodyPr/>
        <a:lstStyle/>
        <a:p>
          <a:endParaRPr lang="en-GB"/>
        </a:p>
      </dgm:t>
    </dgm:pt>
    <dgm:pt modelId="{1D2F1176-7897-42AD-8A03-DBD270881312}" type="pres">
      <dgm:prSet presAssocID="{7ED04B25-6396-46EA-990F-D8E26D3A7320}" presName="Name0" presStyleCnt="0">
        <dgm:presLayoutVars>
          <dgm:dir/>
          <dgm:animLvl val="lvl"/>
          <dgm:resizeHandles val="exact"/>
        </dgm:presLayoutVars>
      </dgm:prSet>
      <dgm:spPr/>
    </dgm:pt>
    <dgm:pt modelId="{A5F758C3-DA51-4C7A-862A-4D8D89C600E8}" type="pres">
      <dgm:prSet presAssocID="{404BDCF1-135A-4759-A08A-EF8F12714ADD}" presName="linNode" presStyleCnt="0"/>
      <dgm:spPr/>
    </dgm:pt>
    <dgm:pt modelId="{D26B1CD0-4D75-46EE-BCAC-D0980AB121A0}" type="pres">
      <dgm:prSet presAssocID="{404BDCF1-135A-4759-A08A-EF8F12714AD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1C3358A-AE2E-4C56-AB86-60E204502C7B}" type="pres">
      <dgm:prSet presAssocID="{404BDCF1-135A-4759-A08A-EF8F12714ADD}" presName="descendantText" presStyleLbl="alignAccFollowNode1" presStyleIdx="0" presStyleCnt="4">
        <dgm:presLayoutVars>
          <dgm:bulletEnabled val="1"/>
        </dgm:presLayoutVars>
      </dgm:prSet>
      <dgm:spPr/>
    </dgm:pt>
    <dgm:pt modelId="{8485C1F9-E5E8-49C8-9C23-C5CA13E9C418}" type="pres">
      <dgm:prSet presAssocID="{D8D8D39E-9CBD-46B5-A931-36CAFD36AFED}" presName="sp" presStyleCnt="0"/>
      <dgm:spPr/>
    </dgm:pt>
    <dgm:pt modelId="{D2059571-25D8-45D9-8A9D-FCA80AD98354}" type="pres">
      <dgm:prSet presAssocID="{31F24EDB-B1AC-45DC-BA26-DB2669B7E7C7}" presName="linNode" presStyleCnt="0"/>
      <dgm:spPr/>
    </dgm:pt>
    <dgm:pt modelId="{C9CC6CFB-AD7C-46DA-BCC2-DCDDC257F6A0}" type="pres">
      <dgm:prSet presAssocID="{31F24EDB-B1AC-45DC-BA26-DB2669B7E7C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5BA7CC0-2664-4950-927F-C65FAD20333E}" type="pres">
      <dgm:prSet presAssocID="{31F24EDB-B1AC-45DC-BA26-DB2669B7E7C7}" presName="descendantText" presStyleLbl="alignAccFollowNode1" presStyleIdx="1" presStyleCnt="4">
        <dgm:presLayoutVars>
          <dgm:bulletEnabled val="1"/>
        </dgm:presLayoutVars>
      </dgm:prSet>
      <dgm:spPr/>
    </dgm:pt>
    <dgm:pt modelId="{166E6433-3354-4A52-9EA4-3D01C2D09378}" type="pres">
      <dgm:prSet presAssocID="{8AB8D0C1-C04C-4B51-9BD0-C386C572E19F}" presName="sp" presStyleCnt="0"/>
      <dgm:spPr/>
    </dgm:pt>
    <dgm:pt modelId="{E21BE790-2EDB-48BD-BB25-350A74146B7A}" type="pres">
      <dgm:prSet presAssocID="{0C8BC130-D96E-40BD-B0B1-E6F02CDC4AA1}" presName="linNode" presStyleCnt="0"/>
      <dgm:spPr/>
    </dgm:pt>
    <dgm:pt modelId="{ED7A7071-E885-4EE0-B201-10660A2DBB13}" type="pres">
      <dgm:prSet presAssocID="{0C8BC130-D96E-40BD-B0B1-E6F02CDC4AA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E8670B3-39ED-43DC-941E-799F15999B26}" type="pres">
      <dgm:prSet presAssocID="{0C8BC130-D96E-40BD-B0B1-E6F02CDC4AA1}" presName="descendantText" presStyleLbl="alignAccFollowNode1" presStyleIdx="2" presStyleCnt="4">
        <dgm:presLayoutVars>
          <dgm:bulletEnabled val="1"/>
        </dgm:presLayoutVars>
      </dgm:prSet>
      <dgm:spPr/>
    </dgm:pt>
    <dgm:pt modelId="{47621ACE-B5C9-4893-ABC3-9DDCA69494E3}" type="pres">
      <dgm:prSet presAssocID="{E4A54F81-6C03-45E1-8C24-990D386F4157}" presName="sp" presStyleCnt="0"/>
      <dgm:spPr/>
    </dgm:pt>
    <dgm:pt modelId="{4CAEB1A2-F0AD-4CC7-AFED-16857C953282}" type="pres">
      <dgm:prSet presAssocID="{13CB1304-2D35-45C0-A88E-53EDCF05FB13}" presName="linNode" presStyleCnt="0"/>
      <dgm:spPr/>
    </dgm:pt>
    <dgm:pt modelId="{15E779F1-32E5-40F6-A7B8-60517A3E9853}" type="pres">
      <dgm:prSet presAssocID="{13CB1304-2D35-45C0-A88E-53EDCF05FB13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61C5F37A-926E-46D7-B3A8-3CC6D31FAD3F}" type="pres">
      <dgm:prSet presAssocID="{13CB1304-2D35-45C0-A88E-53EDCF05FB13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73F7DC07-B51C-4CAF-B25E-0E4CEE6D7192}" srcId="{404BDCF1-135A-4759-A08A-EF8F12714ADD}" destId="{E8912EA3-9015-41C2-ACED-DF148F726D6F}" srcOrd="0" destOrd="0" parTransId="{E5D1DBB1-C7FE-4B93-97B7-05CCBAB1EEB3}" sibTransId="{19A87A20-3290-4286-A099-CBA7C6C269B9}"/>
    <dgm:cxn modelId="{78B0A309-7C91-45B4-96E1-6EBA5AC9E9EF}" srcId="{7ED04B25-6396-46EA-990F-D8E26D3A7320}" destId="{31F24EDB-B1AC-45DC-BA26-DB2669B7E7C7}" srcOrd="1" destOrd="0" parTransId="{2B0BE1BF-42F6-4269-93D2-1365B08EC792}" sibTransId="{8AB8D0C1-C04C-4B51-9BD0-C386C572E19F}"/>
    <dgm:cxn modelId="{B7E2CF17-D957-46E9-B9FE-C40D8386B1F2}" type="presOf" srcId="{A796D810-891E-4E89-9D41-D00CC7D5E102}" destId="{61C5F37A-926E-46D7-B3A8-3CC6D31FAD3F}" srcOrd="0" destOrd="0" presId="urn:microsoft.com/office/officeart/2005/8/layout/vList5"/>
    <dgm:cxn modelId="{63F20F34-1FCD-4309-A9BD-64A5789EDF27}" type="presOf" srcId="{E8912EA3-9015-41C2-ACED-DF148F726D6F}" destId="{B1C3358A-AE2E-4C56-AB86-60E204502C7B}" srcOrd="0" destOrd="0" presId="urn:microsoft.com/office/officeart/2005/8/layout/vList5"/>
    <dgm:cxn modelId="{B19C9437-DC92-4FE9-8527-3ABAAAE9D557}" srcId="{31F24EDB-B1AC-45DC-BA26-DB2669B7E7C7}" destId="{89961283-E093-411E-82EA-F75D72706058}" srcOrd="0" destOrd="0" parTransId="{A9D84359-91E8-4051-B41D-5B2CC88AEFE6}" sibTransId="{3A7B089D-2954-4703-91A6-AA063DE88B6F}"/>
    <dgm:cxn modelId="{283B9F4C-5593-4EDF-9E35-280B584269BC}" srcId="{7ED04B25-6396-46EA-990F-D8E26D3A7320}" destId="{13CB1304-2D35-45C0-A88E-53EDCF05FB13}" srcOrd="3" destOrd="0" parTransId="{593CBFDF-79F2-4D8B-9E61-EFD0C2DC0525}" sibTransId="{A7943A63-F87A-4097-8828-DC3ABD7BCB63}"/>
    <dgm:cxn modelId="{96B61E7D-2E02-4EA6-A391-A140C52914F2}" type="presOf" srcId="{404BDCF1-135A-4759-A08A-EF8F12714ADD}" destId="{D26B1CD0-4D75-46EE-BCAC-D0980AB121A0}" srcOrd="0" destOrd="0" presId="urn:microsoft.com/office/officeart/2005/8/layout/vList5"/>
    <dgm:cxn modelId="{86EF677D-8641-44E2-A739-0FA958513606}" srcId="{7ED04B25-6396-46EA-990F-D8E26D3A7320}" destId="{0C8BC130-D96E-40BD-B0B1-E6F02CDC4AA1}" srcOrd="2" destOrd="0" parTransId="{4BAD65E6-56B7-49A3-BA10-15EF64A75EFC}" sibTransId="{E4A54F81-6C03-45E1-8C24-990D386F4157}"/>
    <dgm:cxn modelId="{BFE488A5-8FE1-4AD0-8F1A-061CB404A6DC}" type="presOf" srcId="{7ED04B25-6396-46EA-990F-D8E26D3A7320}" destId="{1D2F1176-7897-42AD-8A03-DBD270881312}" srcOrd="0" destOrd="0" presId="urn:microsoft.com/office/officeart/2005/8/layout/vList5"/>
    <dgm:cxn modelId="{D23ECFAD-7BB0-4F5A-B713-96AC1105B187}" type="presOf" srcId="{31F24EDB-B1AC-45DC-BA26-DB2669B7E7C7}" destId="{C9CC6CFB-AD7C-46DA-BCC2-DCDDC257F6A0}" srcOrd="0" destOrd="0" presId="urn:microsoft.com/office/officeart/2005/8/layout/vList5"/>
    <dgm:cxn modelId="{168840BD-9BB4-4F51-B9DC-E9B6E2DBF0C7}" type="presOf" srcId="{52CAC4E8-3716-481A-88DC-6FD005C580F1}" destId="{CE8670B3-39ED-43DC-941E-799F15999B26}" srcOrd="0" destOrd="0" presId="urn:microsoft.com/office/officeart/2005/8/layout/vList5"/>
    <dgm:cxn modelId="{86D478C5-7F01-4846-B044-0AA885626CA2}" type="presOf" srcId="{0C8BC130-D96E-40BD-B0B1-E6F02CDC4AA1}" destId="{ED7A7071-E885-4EE0-B201-10660A2DBB13}" srcOrd="0" destOrd="0" presId="urn:microsoft.com/office/officeart/2005/8/layout/vList5"/>
    <dgm:cxn modelId="{5F6DB0CE-D277-4A9E-82D2-D6A80BEF7C19}" srcId="{0C8BC130-D96E-40BD-B0B1-E6F02CDC4AA1}" destId="{52CAC4E8-3716-481A-88DC-6FD005C580F1}" srcOrd="0" destOrd="0" parTransId="{EED5ECF1-E48E-4806-8700-BC363E6FEC7A}" sibTransId="{5DB273B9-46AD-4536-8F4F-971306D9866C}"/>
    <dgm:cxn modelId="{0401C4D1-AEC2-4B1E-AF9A-2E8B2E66AEC6}" type="presOf" srcId="{89961283-E093-411E-82EA-F75D72706058}" destId="{E5BA7CC0-2664-4950-927F-C65FAD20333E}" srcOrd="0" destOrd="0" presId="urn:microsoft.com/office/officeart/2005/8/layout/vList5"/>
    <dgm:cxn modelId="{204F60E5-2555-45B7-AA5B-36A248F074FA}" type="presOf" srcId="{13CB1304-2D35-45C0-A88E-53EDCF05FB13}" destId="{15E779F1-32E5-40F6-A7B8-60517A3E9853}" srcOrd="0" destOrd="0" presId="urn:microsoft.com/office/officeart/2005/8/layout/vList5"/>
    <dgm:cxn modelId="{7C5FE8E5-2C09-4EE5-A0F7-C9AA4B731868}" srcId="{7ED04B25-6396-46EA-990F-D8E26D3A7320}" destId="{404BDCF1-135A-4759-A08A-EF8F12714ADD}" srcOrd="0" destOrd="0" parTransId="{6EF95241-8EAB-4680-A748-332CBA9350E2}" sibTransId="{D8D8D39E-9CBD-46B5-A931-36CAFD36AFED}"/>
    <dgm:cxn modelId="{AA186AEF-5CC6-4B15-91CC-D215FD034E1C}" srcId="{13CB1304-2D35-45C0-A88E-53EDCF05FB13}" destId="{A796D810-891E-4E89-9D41-D00CC7D5E102}" srcOrd="0" destOrd="0" parTransId="{993CDAEC-4723-46E1-81D7-2A18B4035A93}" sibTransId="{725B88D8-1D1C-4A13-B8B1-AACA0ADD59F4}"/>
    <dgm:cxn modelId="{6B51160E-61C5-4F31-8FC4-B5CE9483C2E2}" type="presParOf" srcId="{1D2F1176-7897-42AD-8A03-DBD270881312}" destId="{A5F758C3-DA51-4C7A-862A-4D8D89C600E8}" srcOrd="0" destOrd="0" presId="urn:microsoft.com/office/officeart/2005/8/layout/vList5"/>
    <dgm:cxn modelId="{41C48368-0CBC-4502-80F8-76D2BF9A9441}" type="presParOf" srcId="{A5F758C3-DA51-4C7A-862A-4D8D89C600E8}" destId="{D26B1CD0-4D75-46EE-BCAC-D0980AB121A0}" srcOrd="0" destOrd="0" presId="urn:microsoft.com/office/officeart/2005/8/layout/vList5"/>
    <dgm:cxn modelId="{E52339BD-683A-401F-9724-3698E234B736}" type="presParOf" srcId="{A5F758C3-DA51-4C7A-862A-4D8D89C600E8}" destId="{B1C3358A-AE2E-4C56-AB86-60E204502C7B}" srcOrd="1" destOrd="0" presId="urn:microsoft.com/office/officeart/2005/8/layout/vList5"/>
    <dgm:cxn modelId="{F4CA146C-1063-4241-9BAA-59707B99FDE9}" type="presParOf" srcId="{1D2F1176-7897-42AD-8A03-DBD270881312}" destId="{8485C1F9-E5E8-49C8-9C23-C5CA13E9C418}" srcOrd="1" destOrd="0" presId="urn:microsoft.com/office/officeart/2005/8/layout/vList5"/>
    <dgm:cxn modelId="{6DEECB25-6136-40D6-91F5-DF13D5C52F1A}" type="presParOf" srcId="{1D2F1176-7897-42AD-8A03-DBD270881312}" destId="{D2059571-25D8-45D9-8A9D-FCA80AD98354}" srcOrd="2" destOrd="0" presId="urn:microsoft.com/office/officeart/2005/8/layout/vList5"/>
    <dgm:cxn modelId="{21253340-F2CC-42EA-B455-E5636429AC07}" type="presParOf" srcId="{D2059571-25D8-45D9-8A9D-FCA80AD98354}" destId="{C9CC6CFB-AD7C-46DA-BCC2-DCDDC257F6A0}" srcOrd="0" destOrd="0" presId="urn:microsoft.com/office/officeart/2005/8/layout/vList5"/>
    <dgm:cxn modelId="{AF02C36A-95D5-4FDF-9FDC-9494CD3E92E8}" type="presParOf" srcId="{D2059571-25D8-45D9-8A9D-FCA80AD98354}" destId="{E5BA7CC0-2664-4950-927F-C65FAD20333E}" srcOrd="1" destOrd="0" presId="urn:microsoft.com/office/officeart/2005/8/layout/vList5"/>
    <dgm:cxn modelId="{978563C0-1214-48D9-82DE-E7B16CAD36CA}" type="presParOf" srcId="{1D2F1176-7897-42AD-8A03-DBD270881312}" destId="{166E6433-3354-4A52-9EA4-3D01C2D09378}" srcOrd="3" destOrd="0" presId="urn:microsoft.com/office/officeart/2005/8/layout/vList5"/>
    <dgm:cxn modelId="{0E5FC71D-75D3-480E-A837-FA97834C4743}" type="presParOf" srcId="{1D2F1176-7897-42AD-8A03-DBD270881312}" destId="{E21BE790-2EDB-48BD-BB25-350A74146B7A}" srcOrd="4" destOrd="0" presId="urn:microsoft.com/office/officeart/2005/8/layout/vList5"/>
    <dgm:cxn modelId="{A747AE43-8873-413D-9DC1-FD01C5655D92}" type="presParOf" srcId="{E21BE790-2EDB-48BD-BB25-350A74146B7A}" destId="{ED7A7071-E885-4EE0-B201-10660A2DBB13}" srcOrd="0" destOrd="0" presId="urn:microsoft.com/office/officeart/2005/8/layout/vList5"/>
    <dgm:cxn modelId="{759170C5-E5BA-4E71-B7E0-943D61633B44}" type="presParOf" srcId="{E21BE790-2EDB-48BD-BB25-350A74146B7A}" destId="{CE8670B3-39ED-43DC-941E-799F15999B26}" srcOrd="1" destOrd="0" presId="urn:microsoft.com/office/officeart/2005/8/layout/vList5"/>
    <dgm:cxn modelId="{DDBEE221-CDDC-4A85-A44A-1819E21D91C8}" type="presParOf" srcId="{1D2F1176-7897-42AD-8A03-DBD270881312}" destId="{47621ACE-B5C9-4893-ABC3-9DDCA69494E3}" srcOrd="5" destOrd="0" presId="urn:microsoft.com/office/officeart/2005/8/layout/vList5"/>
    <dgm:cxn modelId="{DE761362-7EAD-40BC-ABA5-E4B9AABF00D4}" type="presParOf" srcId="{1D2F1176-7897-42AD-8A03-DBD270881312}" destId="{4CAEB1A2-F0AD-4CC7-AFED-16857C953282}" srcOrd="6" destOrd="0" presId="urn:microsoft.com/office/officeart/2005/8/layout/vList5"/>
    <dgm:cxn modelId="{F576C395-290F-41C2-833F-5F019716FB5B}" type="presParOf" srcId="{4CAEB1A2-F0AD-4CC7-AFED-16857C953282}" destId="{15E779F1-32E5-40F6-A7B8-60517A3E9853}" srcOrd="0" destOrd="0" presId="urn:microsoft.com/office/officeart/2005/8/layout/vList5"/>
    <dgm:cxn modelId="{CBB998D2-629D-43A6-931D-21E277FA0BE5}" type="presParOf" srcId="{4CAEB1A2-F0AD-4CC7-AFED-16857C953282}" destId="{61C5F37A-926E-46D7-B3A8-3CC6D31FAD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97A60-9E6B-416E-B3F4-E762FE6BE731}">
      <dsp:nvSpPr>
        <dsp:cNvPr id="0" name=""/>
        <dsp:cNvSpPr/>
      </dsp:nvSpPr>
      <dsp:spPr>
        <a:xfrm rot="5400000">
          <a:off x="6591465" y="-2663945"/>
          <a:ext cx="1118285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i="1" kern="1200" dirty="0"/>
            <a:t>diabetes </a:t>
          </a:r>
          <a:r>
            <a:rPr lang="en-US" sz="2300" i="1" u="sng" kern="1200" dirty="0"/>
            <a:t>and</a:t>
          </a:r>
          <a:r>
            <a:rPr lang="en-US" sz="2300" i="1" kern="1200" dirty="0"/>
            <a:t> obesity </a:t>
          </a:r>
          <a:r>
            <a:rPr lang="en-US" sz="2300" kern="1200" dirty="0"/>
            <a:t>will retrieve references containing both search terms</a:t>
          </a:r>
        </a:p>
      </dsp:txBody>
      <dsp:txXfrm rot="-5400000">
        <a:off x="3785616" y="196494"/>
        <a:ext cx="6675394" cy="1009105"/>
      </dsp:txXfrm>
    </dsp:sp>
    <dsp:sp modelId="{56B17056-0FFD-45D2-88BE-A0AA01A3F89A}">
      <dsp:nvSpPr>
        <dsp:cNvPr id="0" name=""/>
        <dsp:cNvSpPr/>
      </dsp:nvSpPr>
      <dsp:spPr>
        <a:xfrm>
          <a:off x="0" y="2117"/>
          <a:ext cx="3785616" cy="139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AND is used between terms to narrow your search</a:t>
          </a:r>
        </a:p>
      </dsp:txBody>
      <dsp:txXfrm>
        <a:off x="68238" y="70355"/>
        <a:ext cx="3649140" cy="1261380"/>
      </dsp:txXfrm>
    </dsp:sp>
    <dsp:sp modelId="{A0F062EF-715A-45C8-B2A5-24C2E6E18271}">
      <dsp:nvSpPr>
        <dsp:cNvPr id="0" name=""/>
        <dsp:cNvSpPr/>
      </dsp:nvSpPr>
      <dsp:spPr>
        <a:xfrm rot="5400000">
          <a:off x="6591465" y="-1196196"/>
          <a:ext cx="1118285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i="1" kern="1200"/>
            <a:t>diet </a:t>
          </a:r>
          <a:r>
            <a:rPr lang="en-US" sz="2300" i="1" u="sng" kern="1200"/>
            <a:t>or</a:t>
          </a:r>
          <a:r>
            <a:rPr lang="en-US" sz="2300" i="1" kern="1200"/>
            <a:t> nutrition </a:t>
          </a:r>
          <a:r>
            <a:rPr lang="en-US" sz="2300" kern="1200"/>
            <a:t>will retrieve references containing either search term</a:t>
          </a:r>
        </a:p>
      </dsp:txBody>
      <dsp:txXfrm rot="-5400000">
        <a:off x="3785616" y="1664243"/>
        <a:ext cx="6675394" cy="1009105"/>
      </dsp:txXfrm>
    </dsp:sp>
    <dsp:sp modelId="{723A5FD7-018C-406D-A5F7-9AF8534CA58E}">
      <dsp:nvSpPr>
        <dsp:cNvPr id="0" name=""/>
        <dsp:cNvSpPr/>
      </dsp:nvSpPr>
      <dsp:spPr>
        <a:xfrm>
          <a:off x="0" y="1469867"/>
          <a:ext cx="3785616" cy="139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OR is used between terms to broaden your search</a:t>
          </a:r>
        </a:p>
      </dsp:txBody>
      <dsp:txXfrm>
        <a:off x="68238" y="1538105"/>
        <a:ext cx="3649140" cy="1261380"/>
      </dsp:txXfrm>
    </dsp:sp>
    <dsp:sp modelId="{52FF839C-96A4-4A14-9EBA-FAF9FB00E4E6}">
      <dsp:nvSpPr>
        <dsp:cNvPr id="0" name=""/>
        <dsp:cNvSpPr/>
      </dsp:nvSpPr>
      <dsp:spPr>
        <a:xfrm rot="5400000">
          <a:off x="6591465" y="271552"/>
          <a:ext cx="1118285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i="1" kern="1200" dirty="0"/>
            <a:t>cancer </a:t>
          </a:r>
          <a:r>
            <a:rPr lang="en-US" sz="2300" i="1" u="sng" kern="1200" dirty="0"/>
            <a:t>not</a:t>
          </a:r>
          <a:r>
            <a:rPr lang="en-US" sz="2300" i="1" kern="1200" dirty="0"/>
            <a:t> smoking </a:t>
          </a:r>
          <a:r>
            <a:rPr lang="en-US" sz="2300" kern="1200" dirty="0"/>
            <a:t>will retrieve references containing the term cancer, but that do not contain the term smoking</a:t>
          </a:r>
        </a:p>
      </dsp:txBody>
      <dsp:txXfrm rot="-5400000">
        <a:off x="3785616" y="3131991"/>
        <a:ext cx="6675394" cy="1009105"/>
      </dsp:txXfrm>
    </dsp:sp>
    <dsp:sp modelId="{73E50024-6C5A-4407-9E36-DEA807268936}">
      <dsp:nvSpPr>
        <dsp:cNvPr id="0" name=""/>
        <dsp:cNvSpPr/>
      </dsp:nvSpPr>
      <dsp:spPr>
        <a:xfrm>
          <a:off x="0" y="2937616"/>
          <a:ext cx="3785616" cy="139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NOT is used to omit a term from your search</a:t>
          </a:r>
        </a:p>
      </dsp:txBody>
      <dsp:txXfrm>
        <a:off x="68238" y="3005854"/>
        <a:ext cx="3649140" cy="1261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F3EE6-4918-47EC-9327-D6A593589029}">
      <dsp:nvSpPr>
        <dsp:cNvPr id="0" name=""/>
        <dsp:cNvSpPr/>
      </dsp:nvSpPr>
      <dsp:spPr>
        <a:xfrm>
          <a:off x="0" y="1809"/>
          <a:ext cx="10775301" cy="917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C5BB1-1808-49AA-9A0F-64479A5BBF1F}">
      <dsp:nvSpPr>
        <dsp:cNvPr id="0" name=""/>
        <dsp:cNvSpPr/>
      </dsp:nvSpPr>
      <dsp:spPr>
        <a:xfrm>
          <a:off x="277419" y="208154"/>
          <a:ext cx="504398" cy="5043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97572-5337-4E2B-B1C6-491E71CC58CB}">
      <dsp:nvSpPr>
        <dsp:cNvPr id="0" name=""/>
        <dsp:cNvSpPr/>
      </dsp:nvSpPr>
      <dsp:spPr>
        <a:xfrm>
          <a:off x="1059237" y="1809"/>
          <a:ext cx="4848885" cy="917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59" tIns="97059" rIns="97059" bIns="9705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truncation/word stemming device is the asterisk (*)</a:t>
          </a:r>
        </a:p>
      </dsp:txBody>
      <dsp:txXfrm>
        <a:off x="1059237" y="1809"/>
        <a:ext cx="4848885" cy="917089"/>
      </dsp:txXfrm>
    </dsp:sp>
    <dsp:sp modelId="{77F2BC68-1D41-46CC-AD48-9A85D12527F5}">
      <dsp:nvSpPr>
        <dsp:cNvPr id="0" name=""/>
        <dsp:cNvSpPr/>
      </dsp:nvSpPr>
      <dsp:spPr>
        <a:xfrm>
          <a:off x="5908123" y="1809"/>
          <a:ext cx="4867178" cy="917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59" tIns="97059" rIns="97059" bIns="9705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manag</a:t>
          </a:r>
          <a:r>
            <a:rPr lang="en-US" sz="1800" kern="1200" dirty="0"/>
            <a:t>* will retrieve manage, management, </a:t>
          </a:r>
          <a:r>
            <a:rPr lang="en-US" sz="1800" kern="1200" dirty="0" err="1"/>
            <a:t>etc</a:t>
          </a:r>
          <a:endParaRPr lang="en-US" sz="1800" kern="1200" dirty="0"/>
        </a:p>
      </dsp:txBody>
      <dsp:txXfrm>
        <a:off x="5908123" y="1809"/>
        <a:ext cx="4867178" cy="917089"/>
      </dsp:txXfrm>
    </dsp:sp>
    <dsp:sp modelId="{C5112F02-8754-4221-B30B-A6B03DBC002A}">
      <dsp:nvSpPr>
        <dsp:cNvPr id="0" name=""/>
        <dsp:cNvSpPr/>
      </dsp:nvSpPr>
      <dsp:spPr>
        <a:xfrm>
          <a:off x="0" y="1148170"/>
          <a:ext cx="10775301" cy="917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886D4-7254-4F8D-93B3-00D5A1727F5D}">
      <dsp:nvSpPr>
        <dsp:cNvPr id="0" name=""/>
        <dsp:cNvSpPr/>
      </dsp:nvSpPr>
      <dsp:spPr>
        <a:xfrm>
          <a:off x="277419" y="1354515"/>
          <a:ext cx="504398" cy="5043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9F916-54A0-48CD-9E94-1C67197E5932}">
      <dsp:nvSpPr>
        <dsp:cNvPr id="0" name=""/>
        <dsp:cNvSpPr/>
      </dsp:nvSpPr>
      <dsp:spPr>
        <a:xfrm>
          <a:off x="1059237" y="1148170"/>
          <a:ext cx="4848885" cy="917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59" tIns="97059" rIns="97059" bIns="9705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single character wildcard is question mark (?)</a:t>
          </a:r>
        </a:p>
      </dsp:txBody>
      <dsp:txXfrm>
        <a:off x="1059237" y="1148170"/>
        <a:ext cx="4848885" cy="917089"/>
      </dsp:txXfrm>
    </dsp:sp>
    <dsp:sp modelId="{FF1DF770-848B-4504-9AD5-B55B4F6521E4}">
      <dsp:nvSpPr>
        <dsp:cNvPr id="0" name=""/>
        <dsp:cNvSpPr/>
      </dsp:nvSpPr>
      <dsp:spPr>
        <a:xfrm>
          <a:off x="5908123" y="1148170"/>
          <a:ext cx="4867178" cy="917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59" tIns="97059" rIns="97059" bIns="9705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organi?ation will retrieve organi</a:t>
          </a:r>
          <a:r>
            <a:rPr lang="en-US" sz="1800" u="sng" kern="1200"/>
            <a:t>s</a:t>
          </a:r>
          <a:r>
            <a:rPr lang="en-US" sz="1800" kern="1200"/>
            <a:t>ation or organi</a:t>
          </a:r>
          <a:r>
            <a:rPr lang="en-US" sz="1800" u="sng" kern="1200"/>
            <a:t>z</a:t>
          </a:r>
          <a:r>
            <a:rPr lang="en-US" sz="1800" kern="1200"/>
            <a:t>ation</a:t>
          </a:r>
        </a:p>
      </dsp:txBody>
      <dsp:txXfrm>
        <a:off x="5908123" y="1148170"/>
        <a:ext cx="4867178" cy="917089"/>
      </dsp:txXfrm>
    </dsp:sp>
    <dsp:sp modelId="{75173C69-0F7D-4D04-935A-DCD49CDC5E16}">
      <dsp:nvSpPr>
        <dsp:cNvPr id="0" name=""/>
        <dsp:cNvSpPr/>
      </dsp:nvSpPr>
      <dsp:spPr>
        <a:xfrm>
          <a:off x="0" y="2294532"/>
          <a:ext cx="10775301" cy="917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6EEF4-0ECC-4C54-A8EB-C6CE43156FCD}">
      <dsp:nvSpPr>
        <dsp:cNvPr id="0" name=""/>
        <dsp:cNvSpPr/>
      </dsp:nvSpPr>
      <dsp:spPr>
        <a:xfrm>
          <a:off x="225577" y="2500877"/>
          <a:ext cx="504398" cy="5043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03A1C-7AE9-40E2-9713-3553D2329FE5}">
      <dsp:nvSpPr>
        <dsp:cNvPr id="0" name=""/>
        <dsp:cNvSpPr/>
      </dsp:nvSpPr>
      <dsp:spPr>
        <a:xfrm>
          <a:off x="1059237" y="2294532"/>
          <a:ext cx="4848885" cy="917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59" tIns="97059" rIns="97059" bIns="9705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multiple character wildcard is the hash (#)</a:t>
          </a:r>
        </a:p>
      </dsp:txBody>
      <dsp:txXfrm>
        <a:off x="1059237" y="2294532"/>
        <a:ext cx="4848885" cy="917089"/>
      </dsp:txXfrm>
    </dsp:sp>
    <dsp:sp modelId="{95AFB51D-64B6-4762-AE58-74706C87A010}">
      <dsp:nvSpPr>
        <dsp:cNvPr id="0" name=""/>
        <dsp:cNvSpPr/>
      </dsp:nvSpPr>
      <dsp:spPr>
        <a:xfrm>
          <a:off x="5908123" y="2294532"/>
          <a:ext cx="4867178" cy="917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59" tIns="97059" rIns="97059" bIns="9705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colo#r will retrieve col</a:t>
          </a:r>
          <a:r>
            <a:rPr lang="en-US" sz="1800" u="sng" kern="1200"/>
            <a:t>o</a:t>
          </a:r>
          <a:r>
            <a:rPr lang="en-US" sz="1800" kern="1200"/>
            <a:t>r or col</a:t>
          </a:r>
          <a:r>
            <a:rPr lang="en-US" sz="1800" u="sng" kern="1200"/>
            <a:t>ou</a:t>
          </a:r>
          <a:r>
            <a:rPr lang="en-US" sz="1800" kern="1200"/>
            <a:t>r</a:t>
          </a:r>
        </a:p>
      </dsp:txBody>
      <dsp:txXfrm>
        <a:off x="5908123" y="2294532"/>
        <a:ext cx="4867178" cy="917089"/>
      </dsp:txXfrm>
    </dsp:sp>
    <dsp:sp modelId="{14C08DCC-7F35-4913-B144-656C969F5211}">
      <dsp:nvSpPr>
        <dsp:cNvPr id="0" name=""/>
        <dsp:cNvSpPr/>
      </dsp:nvSpPr>
      <dsp:spPr>
        <a:xfrm>
          <a:off x="0" y="3440893"/>
          <a:ext cx="10775301" cy="917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F2AEF-35AA-4459-BF7F-3DB051373B07}">
      <dsp:nvSpPr>
        <dsp:cNvPr id="0" name=""/>
        <dsp:cNvSpPr/>
      </dsp:nvSpPr>
      <dsp:spPr>
        <a:xfrm>
          <a:off x="277419" y="3647238"/>
          <a:ext cx="504398" cy="5043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7E99E-0714-420D-834B-A9537C4E66D2}">
      <dsp:nvSpPr>
        <dsp:cNvPr id="0" name=""/>
        <dsp:cNvSpPr/>
      </dsp:nvSpPr>
      <dsp:spPr>
        <a:xfrm>
          <a:off x="1059237" y="3440893"/>
          <a:ext cx="4848885" cy="917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59" tIns="97059" rIns="97059" bIns="9705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Use quotation marks for “phrase searching”</a:t>
          </a:r>
        </a:p>
      </dsp:txBody>
      <dsp:txXfrm>
        <a:off x="1059237" y="3440893"/>
        <a:ext cx="4848885" cy="917089"/>
      </dsp:txXfrm>
    </dsp:sp>
    <dsp:sp modelId="{04831067-DB91-47BF-A20C-C9E754ED25E8}">
      <dsp:nvSpPr>
        <dsp:cNvPr id="0" name=""/>
        <dsp:cNvSpPr/>
      </dsp:nvSpPr>
      <dsp:spPr>
        <a:xfrm>
          <a:off x="5908123" y="3440893"/>
          <a:ext cx="4867178" cy="917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59" tIns="97059" rIns="97059" bIns="9705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“global warming” will retrieve references that contain both terms next to each other, in this exact order</a:t>
          </a:r>
        </a:p>
      </dsp:txBody>
      <dsp:txXfrm>
        <a:off x="5908123" y="3440893"/>
        <a:ext cx="4867178" cy="917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3358A-AE2E-4C56-AB86-60E204502C7B}">
      <dsp:nvSpPr>
        <dsp:cNvPr id="0" name=""/>
        <dsp:cNvSpPr/>
      </dsp:nvSpPr>
      <dsp:spPr>
        <a:xfrm rot="5400000">
          <a:off x="6732945" y="-2840742"/>
          <a:ext cx="835325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Think about how you structure your </a:t>
          </a:r>
          <a:r>
            <a:rPr lang="en-GB" sz="2500" b="1" kern="1200"/>
            <a:t>SEARCH </a:t>
          </a:r>
          <a:r>
            <a:rPr lang="en-GB" sz="2500" kern="1200"/>
            <a:t>- phrases, truncation, boolean</a:t>
          </a:r>
        </a:p>
      </dsp:txBody>
      <dsp:txXfrm rot="-5400000">
        <a:off x="3785616" y="147364"/>
        <a:ext cx="6689207" cy="753771"/>
      </dsp:txXfrm>
    </dsp:sp>
    <dsp:sp modelId="{D26B1CD0-4D75-46EE-BCAC-D0980AB121A0}">
      <dsp:nvSpPr>
        <dsp:cNvPr id="0" name=""/>
        <dsp:cNvSpPr/>
      </dsp:nvSpPr>
      <dsp:spPr>
        <a:xfrm>
          <a:off x="0" y="2170"/>
          <a:ext cx="3785616" cy="1044156"/>
        </a:xfrm>
        <a:prstGeom prst="roundRect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b="1" kern="1200" dirty="0"/>
            <a:t>Search</a:t>
          </a:r>
        </a:p>
      </dsp:txBody>
      <dsp:txXfrm>
        <a:off x="50971" y="53141"/>
        <a:ext cx="3683674" cy="942214"/>
      </dsp:txXfrm>
    </dsp:sp>
    <dsp:sp modelId="{E5BA7CC0-2664-4950-927F-C65FAD20333E}">
      <dsp:nvSpPr>
        <dsp:cNvPr id="0" name=""/>
        <dsp:cNvSpPr/>
      </dsp:nvSpPr>
      <dsp:spPr>
        <a:xfrm rot="5400000">
          <a:off x="6732945" y="-1744378"/>
          <a:ext cx="835325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Use the </a:t>
          </a:r>
          <a:r>
            <a:rPr lang="en-GB" sz="2500" b="1" kern="1200" dirty="0"/>
            <a:t>FILTERS </a:t>
          </a:r>
          <a:r>
            <a:rPr lang="en-GB" sz="2500" kern="1200" dirty="0"/>
            <a:t>to focus your search and refine the results</a:t>
          </a:r>
        </a:p>
      </dsp:txBody>
      <dsp:txXfrm rot="-5400000">
        <a:off x="3785616" y="1243728"/>
        <a:ext cx="6689207" cy="753771"/>
      </dsp:txXfrm>
    </dsp:sp>
    <dsp:sp modelId="{C9CC6CFB-AD7C-46DA-BCC2-DCDDC257F6A0}">
      <dsp:nvSpPr>
        <dsp:cNvPr id="0" name=""/>
        <dsp:cNvSpPr/>
      </dsp:nvSpPr>
      <dsp:spPr>
        <a:xfrm>
          <a:off x="0" y="1098535"/>
          <a:ext cx="3785616" cy="1044156"/>
        </a:xfrm>
        <a:prstGeom prst="roundRect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b="1" kern="1200" dirty="0"/>
            <a:t>Filter</a:t>
          </a:r>
        </a:p>
      </dsp:txBody>
      <dsp:txXfrm>
        <a:off x="50971" y="1149506"/>
        <a:ext cx="3683674" cy="942214"/>
      </dsp:txXfrm>
    </dsp:sp>
    <dsp:sp modelId="{CE8670B3-39ED-43DC-941E-799F15999B26}">
      <dsp:nvSpPr>
        <dsp:cNvPr id="0" name=""/>
        <dsp:cNvSpPr/>
      </dsp:nvSpPr>
      <dsp:spPr>
        <a:xfrm rot="5400000">
          <a:off x="6732945" y="-648014"/>
          <a:ext cx="835325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Browse </a:t>
          </a:r>
          <a:r>
            <a:rPr lang="en-GB" sz="2500" b="1" kern="1200"/>
            <a:t>RESULTS </a:t>
          </a:r>
          <a:r>
            <a:rPr lang="en-GB" sz="2500" kern="1200"/>
            <a:t>to look for full text, custom links, request options</a:t>
          </a:r>
        </a:p>
      </dsp:txBody>
      <dsp:txXfrm rot="-5400000">
        <a:off x="3785616" y="2340092"/>
        <a:ext cx="6689207" cy="753771"/>
      </dsp:txXfrm>
    </dsp:sp>
    <dsp:sp modelId="{ED7A7071-E885-4EE0-B201-10660A2DBB13}">
      <dsp:nvSpPr>
        <dsp:cNvPr id="0" name=""/>
        <dsp:cNvSpPr/>
      </dsp:nvSpPr>
      <dsp:spPr>
        <a:xfrm>
          <a:off x="0" y="2194899"/>
          <a:ext cx="3785616" cy="1044156"/>
        </a:xfrm>
        <a:prstGeom prst="roundRect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b="1" kern="1200" dirty="0"/>
            <a:t>Result</a:t>
          </a:r>
        </a:p>
      </dsp:txBody>
      <dsp:txXfrm>
        <a:off x="50971" y="2245870"/>
        <a:ext cx="3683674" cy="942214"/>
      </dsp:txXfrm>
    </dsp:sp>
    <dsp:sp modelId="{61C5F37A-926E-46D7-B3A8-3CC6D31FAD3F}">
      <dsp:nvSpPr>
        <dsp:cNvPr id="0" name=""/>
        <dsp:cNvSpPr/>
      </dsp:nvSpPr>
      <dsp:spPr>
        <a:xfrm rot="5400000">
          <a:off x="6732945" y="448349"/>
          <a:ext cx="835325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Use the </a:t>
          </a:r>
          <a:r>
            <a:rPr lang="en-GB" sz="2500" b="1" kern="1200" dirty="0"/>
            <a:t>ACCOUNT </a:t>
          </a:r>
          <a:r>
            <a:rPr lang="en-GB" sz="2500" b="0" kern="1200" dirty="0"/>
            <a:t>to create projects, save your research…</a:t>
          </a:r>
          <a:endParaRPr lang="en-GB" sz="2500" kern="1200" dirty="0"/>
        </a:p>
      </dsp:txBody>
      <dsp:txXfrm rot="-5400000">
        <a:off x="3785616" y="3436456"/>
        <a:ext cx="6689207" cy="753771"/>
      </dsp:txXfrm>
    </dsp:sp>
    <dsp:sp modelId="{15E779F1-32E5-40F6-A7B8-60517A3E9853}">
      <dsp:nvSpPr>
        <dsp:cNvPr id="0" name=""/>
        <dsp:cNvSpPr/>
      </dsp:nvSpPr>
      <dsp:spPr>
        <a:xfrm>
          <a:off x="0" y="3291263"/>
          <a:ext cx="3785616" cy="1044156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b="1" kern="1200" dirty="0"/>
            <a:t>Account</a:t>
          </a:r>
        </a:p>
      </dsp:txBody>
      <dsp:txXfrm>
        <a:off x="50971" y="3342234"/>
        <a:ext cx="3683674" cy="942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CCB66-D11A-425D-B8CA-EA43524CAFC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E539E-6165-41FA-BC6B-1D5E8232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3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74327-5DFD-4FC3-BABE-15CF706A07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92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BDF91-C59F-4497-8B04-33F02C6FA6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82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B96237-3B97-4F29-9439-17DD0DB38C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399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BDF91-C59F-4497-8B04-33F02C6FA6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55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911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784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68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2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4A54A3-897A-4E44-A3B8-402FEFA4D1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4747"/>
          <a:stretch/>
        </p:blipFill>
        <p:spPr>
          <a:xfrm>
            <a:off x="0" y="0"/>
            <a:ext cx="12192000" cy="65508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2531EA-2C1B-47A4-85F2-E5DAF2F26B6A}"/>
              </a:ext>
            </a:extLst>
          </p:cNvPr>
          <p:cNvSpPr/>
          <p:nvPr userDrawn="1"/>
        </p:nvSpPr>
        <p:spPr>
          <a:xfrm>
            <a:off x="-528" y="0"/>
            <a:ext cx="12192528" cy="6547671"/>
          </a:xfrm>
          <a:prstGeom prst="rect">
            <a:avLst/>
          </a:prstGeom>
          <a:solidFill>
            <a:srgbClr val="FFFF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F95179-E7C2-48B7-9CBE-184B1EF900EF}"/>
              </a:ext>
            </a:extLst>
          </p:cNvPr>
          <p:cNvSpPr/>
          <p:nvPr userDrawn="1"/>
        </p:nvSpPr>
        <p:spPr>
          <a:xfrm>
            <a:off x="0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12CF00-0A89-431B-A664-BAB1D2478A5F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79B110-D98E-49CF-8F2C-94F8AFF9369A}"/>
              </a:ext>
            </a:extLst>
          </p:cNvPr>
          <p:cNvSpPr/>
          <p:nvPr userDrawn="1"/>
        </p:nvSpPr>
        <p:spPr>
          <a:xfrm>
            <a:off x="0" y="0"/>
            <a:ext cx="12192000" cy="631952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spcBef>
                <a:spcPts val="1800"/>
              </a:spcBef>
            </a:pPr>
            <a:endParaRPr lang="en-US" sz="2800" kern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F95179-E7C2-48B7-9CBE-184B1EF900EF}"/>
              </a:ext>
            </a:extLst>
          </p:cNvPr>
          <p:cNvSpPr/>
          <p:nvPr userDrawn="1"/>
        </p:nvSpPr>
        <p:spPr>
          <a:xfrm>
            <a:off x="0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12CF00-0A89-431B-A664-BAB1D2478A5F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9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65013"/>
          <a:stretch/>
        </p:blipFill>
        <p:spPr>
          <a:xfrm>
            <a:off x="0" y="3505200"/>
            <a:ext cx="12192000" cy="3045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9608"/>
            <a:ext cx="10515600" cy="1731981"/>
          </a:xfrm>
        </p:spPr>
        <p:txBody>
          <a:bodyPr anchor="b"/>
          <a:lstStyle>
            <a:lvl1pPr algn="ctr">
              <a:lnSpc>
                <a:spcPct val="12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79403F-B5B5-4B4A-BAD6-8CC50BB11D30}"/>
              </a:ext>
            </a:extLst>
          </p:cNvPr>
          <p:cNvSpPr/>
          <p:nvPr userDrawn="1"/>
        </p:nvSpPr>
        <p:spPr>
          <a:xfrm>
            <a:off x="0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F6DD77-85F2-41C2-8C1C-5BD46EC2F6A5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3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42138"/>
          <a:stretch/>
        </p:blipFill>
        <p:spPr>
          <a:xfrm>
            <a:off x="0" y="1513840"/>
            <a:ext cx="12192000" cy="5037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9608"/>
            <a:ext cx="10515600" cy="1731981"/>
          </a:xfrm>
        </p:spPr>
        <p:txBody>
          <a:bodyPr anchor="b"/>
          <a:lstStyle>
            <a:lvl1pPr algn="ctr">
              <a:lnSpc>
                <a:spcPct val="12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ED2DAE-B8B0-4DCE-8327-4DA4182E3276}"/>
              </a:ext>
            </a:extLst>
          </p:cNvPr>
          <p:cNvSpPr/>
          <p:nvPr userDrawn="1"/>
        </p:nvSpPr>
        <p:spPr>
          <a:xfrm>
            <a:off x="0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B0F2B0-B653-4DF9-AF8F-6CCD14153DF8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00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t="24747" r="60847"/>
          <a:stretch/>
        </p:blipFill>
        <p:spPr>
          <a:xfrm>
            <a:off x="0" y="0"/>
            <a:ext cx="4773582" cy="6550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3932237" cy="1600200"/>
          </a:xfrm>
        </p:spPr>
        <p:txBody>
          <a:bodyPr anchor="t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057400"/>
            <a:ext cx="3932237" cy="3811588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7B449E-31E5-4BF9-B655-F0F1E5F3D61E}"/>
              </a:ext>
            </a:extLst>
          </p:cNvPr>
          <p:cNvSpPr/>
          <p:nvPr userDrawn="1"/>
        </p:nvSpPr>
        <p:spPr>
          <a:xfrm>
            <a:off x="0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247C1-C758-4280-B766-478F001910AB}"/>
              </a:ext>
            </a:extLst>
          </p:cNvPr>
          <p:cNvSpPr/>
          <p:nvPr userDrawn="1"/>
        </p:nvSpPr>
        <p:spPr>
          <a:xfrm>
            <a:off x="3677920" y="6319520"/>
            <a:ext cx="1095662" cy="243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62200"/>
            <a:ext cx="3932237" cy="3506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12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70412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33600"/>
            <a:ext cx="4570412" cy="1447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38800" y="457201"/>
            <a:ext cx="5716588" cy="5403852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400"/>
            </a:lvl1pPr>
            <a:lvl2pPr marL="914400" indent="-457200">
              <a:buFont typeface="Arial" panose="020B0604020202020204" pitchFamily="34" charset="0"/>
              <a:buChar char="-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714500" indent="-342900">
              <a:buFont typeface="Arial" panose="020B0604020202020204" pitchFamily="34" charset="0"/>
              <a:buChar char="•"/>
              <a:defRPr sz="1600"/>
            </a:lvl4pPr>
            <a:lvl5pPr marL="2171700" indent="-342900"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11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2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73337"/>
            <a:ext cx="10515600" cy="10237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75692" y="1789044"/>
            <a:ext cx="8458200" cy="337930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849188" y="5317435"/>
            <a:ext cx="8458200" cy="646044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97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51722" y="678730"/>
            <a:ext cx="9499001" cy="2988297"/>
          </a:xfr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325218" y="3667027"/>
            <a:ext cx="9499001" cy="1332354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60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65013"/>
          <a:stretch/>
        </p:blipFill>
        <p:spPr>
          <a:xfrm>
            <a:off x="0" y="3505200"/>
            <a:ext cx="12192000" cy="3045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34506"/>
            <a:ext cx="103632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2541645"/>
            <a:ext cx="10363199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19022" y="4881254"/>
            <a:ext cx="4460839" cy="4572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19022" y="4070497"/>
            <a:ext cx="4460839" cy="4572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Email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D0DF90-8702-4C88-BE50-D0A9C0C31C10}"/>
              </a:ext>
            </a:extLst>
          </p:cNvPr>
          <p:cNvSpPr/>
          <p:nvPr userDrawn="1"/>
        </p:nvSpPr>
        <p:spPr>
          <a:xfrm>
            <a:off x="0" y="6319520"/>
            <a:ext cx="3677920" cy="243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6F4B54-AD92-49BB-B6E1-DBB12B0CD6A5}"/>
              </a:ext>
            </a:extLst>
          </p:cNvPr>
          <p:cNvSpPr/>
          <p:nvPr userDrawn="1"/>
        </p:nvSpPr>
        <p:spPr>
          <a:xfrm>
            <a:off x="3677920" y="6319520"/>
            <a:ext cx="8514080" cy="243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5617"/>
            <a:ext cx="10515600" cy="781428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41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85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300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2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3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6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2287"/>
            <a:ext cx="10515600" cy="3821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529319"/>
            <a:ext cx="10515600" cy="525430"/>
          </a:xfrm>
        </p:spPr>
        <p:txBody>
          <a:bodyPr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273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D115C-F757-40B0-9132-5C784448C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4823" r="2625" b="4714"/>
          <a:stretch/>
        </p:blipFill>
        <p:spPr>
          <a:xfrm>
            <a:off x="320039" y="331077"/>
            <a:ext cx="11551921" cy="6203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44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639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85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3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8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07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507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2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5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6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54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15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7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081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718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0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018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186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293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73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58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32004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31133"/>
            <a:ext cx="3220453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8133347" y="1638517"/>
            <a:ext cx="3220453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538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13150"/>
            <a:ext cx="2590800" cy="2221333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645300"/>
            <a:ext cx="2590409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10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759" y="1259081"/>
            <a:ext cx="3405353" cy="2221333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9469" y="3591231"/>
            <a:ext cx="3404839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116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814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06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6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023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22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271705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24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55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7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8351"/>
            <a:ext cx="3087624" cy="35428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9664" y="460330"/>
            <a:ext cx="2487168" cy="57056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6832" y="460967"/>
            <a:ext cx="2487168" cy="57056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9144000" y="468351"/>
            <a:ext cx="2490216" cy="57056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99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38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08212"/>
            <a:ext cx="10515600" cy="7858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29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78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1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2287"/>
            <a:ext cx="10515600" cy="3821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529319"/>
            <a:ext cx="10515600" cy="525430"/>
          </a:xfrm>
        </p:spPr>
        <p:txBody>
          <a:bodyPr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0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27432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631133"/>
            <a:ext cx="27432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019800" y="1638517"/>
            <a:ext cx="27432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A3E0AA4-8845-4F80-9521-65D93416E39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10600" y="1638517"/>
            <a:ext cx="2743200" cy="45354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11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869"/>
            <a:ext cx="10515600" cy="45468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45279"/>
            <a:ext cx="5181600" cy="577896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"/>
              </a:spcBef>
              <a:defRPr sz="1100"/>
            </a:lvl1pPr>
            <a:lvl2pPr>
              <a:lnSpc>
                <a:spcPct val="100000"/>
              </a:lnSpc>
              <a:spcBef>
                <a:spcPts val="100"/>
              </a:spcBef>
              <a:defRPr sz="1100"/>
            </a:lvl2pPr>
            <a:lvl3pPr>
              <a:lnSpc>
                <a:spcPct val="100000"/>
              </a:lnSpc>
              <a:spcBef>
                <a:spcPts val="100"/>
              </a:spcBef>
              <a:defRPr sz="1100"/>
            </a:lvl3pPr>
            <a:lvl4pPr>
              <a:lnSpc>
                <a:spcPct val="100000"/>
              </a:lnSpc>
              <a:spcBef>
                <a:spcPts val="100"/>
              </a:spcBef>
              <a:defRPr sz="1100"/>
            </a:lvl4pPr>
            <a:lvl5pPr>
              <a:lnSpc>
                <a:spcPct val="100000"/>
              </a:lnSpc>
              <a:spcBef>
                <a:spcPts val="1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45279"/>
            <a:ext cx="5181600" cy="577896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"/>
              </a:spcBef>
              <a:defRPr sz="1100"/>
            </a:lvl1pPr>
            <a:lvl2pPr>
              <a:lnSpc>
                <a:spcPct val="100000"/>
              </a:lnSpc>
              <a:spcBef>
                <a:spcPts val="100"/>
              </a:spcBef>
              <a:defRPr sz="1100"/>
            </a:lvl2pPr>
            <a:lvl3pPr>
              <a:lnSpc>
                <a:spcPct val="100000"/>
              </a:lnSpc>
              <a:spcBef>
                <a:spcPts val="100"/>
              </a:spcBef>
              <a:defRPr sz="1100"/>
            </a:lvl3pPr>
            <a:lvl4pPr>
              <a:lnSpc>
                <a:spcPct val="100000"/>
              </a:lnSpc>
              <a:spcBef>
                <a:spcPts val="100"/>
              </a:spcBef>
              <a:defRPr sz="1100"/>
            </a:lvl4pPr>
            <a:lvl5pPr>
              <a:lnSpc>
                <a:spcPct val="100000"/>
              </a:lnSpc>
              <a:spcBef>
                <a:spcPts val="1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367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62288"/>
            <a:ext cx="5181600" cy="3992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62288"/>
            <a:ext cx="5181600" cy="3992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529319"/>
            <a:ext cx="10515600" cy="525430"/>
          </a:xfrm>
        </p:spPr>
        <p:txBody>
          <a:bodyPr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504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68351"/>
            <a:ext cx="10515600" cy="10286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45728"/>
            <a:ext cx="10515600" cy="4337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chemeClr val="accent1"/>
                </a:solidFill>
              </a:rPr>
              <a:t>|  discovery.ebsco.com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b="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b="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654E27-D59C-014A-9AEC-B598FAA6BE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0" t="553" r="60298"/>
          <a:stretch/>
        </p:blipFill>
        <p:spPr>
          <a:xfrm>
            <a:off x="11274251" y="6593503"/>
            <a:ext cx="793820" cy="24622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FF5C63-0AF3-0C4B-BC4E-7D60E9706CE7}"/>
              </a:ext>
            </a:extLst>
          </p:cNvPr>
          <p:cNvCxnSpPr>
            <a:cxnSpLocks/>
          </p:cNvCxnSpPr>
          <p:nvPr userDrawn="1"/>
        </p:nvCxnSpPr>
        <p:spPr>
          <a:xfrm>
            <a:off x="1769165" y="6701882"/>
            <a:ext cx="939455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7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6989BB-9451-401F-B7FB-04E9924B9DA8}"/>
              </a:ext>
            </a:extLst>
          </p:cNvPr>
          <p:cNvSpPr/>
          <p:nvPr userDrawn="1"/>
        </p:nvSpPr>
        <p:spPr>
          <a:xfrm>
            <a:off x="320039" y="331076"/>
            <a:ext cx="11551395" cy="620314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02732"/>
            <a:ext cx="10515600" cy="794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477F0C-18DF-4118-95AD-F06881668200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FAA6A1-BDD8-4EE2-B605-0955FEB9563C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8CF04A-FDE3-47AD-B2D0-F1557ECB9FDD}"/>
              </a:ext>
            </a:extLst>
          </p:cNvPr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3C2B128-FF3F-4A75-B3A2-327F7B14E5B1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1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3AB3FD-A590-7941-B413-5A674C82F07C}"/>
              </a:ext>
            </a:extLst>
          </p:cNvPr>
          <p:cNvSpPr/>
          <p:nvPr userDrawn="1"/>
        </p:nvSpPr>
        <p:spPr>
          <a:xfrm>
            <a:off x="320040" y="320041"/>
            <a:ext cx="11551920" cy="6203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08212"/>
            <a:ext cx="10515600" cy="7888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5F3274-5038-43EF-8E73-40B4ECBBCBB5}"/>
              </a:ext>
            </a:extLst>
          </p:cNvPr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8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onnect.ebsco.com/s/article/Creating-a-Personal-Account" TargetMode="External"/><Relationship Id="rId13" Type="http://schemas.openxmlformats.org/officeDocument/2006/relationships/hyperlink" Target="https://connect.ebsco.com/s/article/Using-the-New-Publication-Finder-Tutorial" TargetMode="External"/><Relationship Id="rId3" Type="http://schemas.openxmlformats.org/officeDocument/2006/relationships/hyperlink" Target="https://connect.ebsco.com/s/article/New-EBSCO-Discovery-Service-Advanced-Search" TargetMode="External"/><Relationship Id="rId7" Type="http://schemas.openxmlformats.org/officeDocument/2006/relationships/hyperlink" Target="https://connect.ebsco.com/s/article/Sharing-Articles-and-eBooks" TargetMode="External"/><Relationship Id="rId12" Type="http://schemas.openxmlformats.org/officeDocument/2006/relationships/hyperlink" Target="https://connect.ebsco.com/s/article/Concept-Map-Tutorial" TargetMode="External"/><Relationship Id="rId2" Type="http://schemas.openxmlformats.org/officeDocument/2006/relationships/hyperlink" Target="https://connect.ebsco.com/s/article/EBSCO-Discovery-Service-General-Sear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nect.ebsco.com/s/article/EBSCO-Discovery-Service-Using-the-Cite-Tool" TargetMode="External"/><Relationship Id="rId11" Type="http://schemas.openxmlformats.org/officeDocument/2006/relationships/hyperlink" Target="https://connect.ebsco.com/s/article/Introduction-to-the-New-EBSCO-Discovery-Service-Tutorial" TargetMode="External"/><Relationship Id="rId5" Type="http://schemas.openxmlformats.org/officeDocument/2006/relationships/hyperlink" Target="https://connect.ebsco.com/s/article/Using-the-Bookmark-Feature" TargetMode="External"/><Relationship Id="rId10" Type="http://schemas.openxmlformats.org/officeDocument/2006/relationships/hyperlink" Target="https://connect.ebsco.com/s/article/Creating-Projects" TargetMode="External"/><Relationship Id="rId4" Type="http://schemas.openxmlformats.org/officeDocument/2006/relationships/hyperlink" Target="https://connect.ebsco.com/s/article/EBSCO-Discovery-Service-Applying-Filters-to-Your-Search" TargetMode="External"/><Relationship Id="rId9" Type="http://schemas.openxmlformats.org/officeDocument/2006/relationships/hyperlink" Target="https://connect.ebsco.com/s/article/Using-the-Dashboar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.ebsco.com/s/article/EBSCO-Discovery-Service-EDS-Information-Sheet?language=en_US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.ebsco.com/s/article/How-is-relevance-ranking-determined-in-EBSCO-Discovery-Service-EDS?language=en_US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connect.ebsco.com/s/article/Searching-with-Wildcards-in-EDS-and-EBSCOhost?language=en_US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66A88E19-59A4-8140-9CDE-6B81796BB9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" y="286603"/>
            <a:ext cx="11551920" cy="62476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C54EE9-C614-954B-A2AD-863BAB387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01" y="4013826"/>
            <a:ext cx="8005337" cy="917402"/>
          </a:xfrm>
        </p:spPr>
        <p:txBody>
          <a:bodyPr anchor="t"/>
          <a:lstStyle/>
          <a:p>
            <a:pPr algn="l"/>
            <a:r>
              <a:rPr lang="en-US" sz="4400" dirty="0">
                <a:solidFill>
                  <a:schemeClr val="tx2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EBSCO Discovery Service </a:t>
            </a:r>
            <a:br>
              <a:rPr lang="en-US" sz="4400" dirty="0">
                <a:solidFill>
                  <a:schemeClr val="tx2"/>
                </a:solidFill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2800" dirty="0">
                <a:solidFill>
                  <a:schemeClr val="accent3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Community Health System – September 2022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913D71-209F-69B9-DE44-1C65AA0286FD}"/>
              </a:ext>
            </a:extLst>
          </p:cNvPr>
          <p:cNvSpPr txBox="1"/>
          <p:nvPr/>
        </p:nvSpPr>
        <p:spPr>
          <a:xfrm>
            <a:off x="794715" y="5725486"/>
            <a:ext cx="632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Cindy Slater | Senior Customer Training Specialist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cslater@ebsco.com</a:t>
            </a:r>
          </a:p>
        </p:txBody>
      </p:sp>
    </p:spTree>
    <p:extLst>
      <p:ext uri="{BB962C8B-B14F-4D97-AF65-F5344CB8AC3E}">
        <p14:creationId xmlns:p14="http://schemas.microsoft.com/office/powerpoint/2010/main" val="409383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8351"/>
            <a:ext cx="10515600" cy="1028695"/>
          </a:xfrm>
        </p:spPr>
        <p:txBody>
          <a:bodyPr anchor="t">
            <a:normAutofit/>
          </a:bodyPr>
          <a:lstStyle/>
          <a:p>
            <a:r>
              <a:rPr lang="en-GB" dirty="0"/>
              <a:t>EBSCO Discovery Service - 4 key steps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645728"/>
          <a:ext cx="10515600" cy="433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21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D64D-A4B8-463F-9968-88883ACE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83320"/>
            <a:ext cx="10782300" cy="118272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EBSCO Connect - Useful links: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1E9D3-0672-4BA5-A1A9-0553FF821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F9F48AE-DB2E-88A7-3939-FAD6DBC99E45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1085850"/>
          <a:ext cx="10782300" cy="521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1150">
                  <a:extLst>
                    <a:ext uri="{9D8B030D-6E8A-4147-A177-3AD203B41FA5}">
                      <a16:colId xmlns:a16="http://schemas.microsoft.com/office/drawing/2014/main" val="865805988"/>
                    </a:ext>
                  </a:extLst>
                </a:gridCol>
                <a:gridCol w="5391150">
                  <a:extLst>
                    <a:ext uri="{9D8B030D-6E8A-4147-A177-3AD203B41FA5}">
                      <a16:colId xmlns:a16="http://schemas.microsoft.com/office/drawing/2014/main" val="161390151"/>
                    </a:ext>
                  </a:extLst>
                </a:gridCol>
              </a:tblGrid>
              <a:tr h="52197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800" b="0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General Search</a:t>
                      </a:r>
                      <a:endParaRPr lang="en-U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Advanced Search</a:t>
                      </a:r>
                      <a:endParaRPr lang="en-U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Applying Filters to Your Search</a:t>
                      </a:r>
                      <a:endParaRPr lang="en-U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Using the Bookmark Feature</a:t>
                      </a:r>
                      <a:endParaRPr lang="en-U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Using the Cite Tool</a:t>
                      </a:r>
                      <a:endParaRPr lang="en-U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Sharing Articles and eBooks</a:t>
                      </a:r>
                      <a:endParaRPr lang="en-U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Creating a Personal Account</a:t>
                      </a:r>
                      <a:endParaRPr lang="en-U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Using the Dashboard</a:t>
                      </a:r>
                      <a:endParaRPr lang="en-U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Creating Projects</a:t>
                      </a:r>
                      <a:endParaRPr lang="en-U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Introduction to the New </a:t>
                      </a:r>
                      <a:r>
                        <a:rPr lang="en-US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EBSCO Discovery Service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 - Tutorial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The Concept Map - Tutorial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Using the New Publication Finder - Tutorial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08699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76A0365-9502-1A75-6463-7E4F458CAB10}"/>
              </a:ext>
            </a:extLst>
          </p:cNvPr>
          <p:cNvSpPr/>
          <p:nvPr/>
        </p:nvSpPr>
        <p:spPr>
          <a:xfrm>
            <a:off x="5276850" y="1085849"/>
            <a:ext cx="638175" cy="5219700"/>
          </a:xfrm>
          <a:prstGeom prst="rect">
            <a:avLst/>
          </a:prstGeom>
          <a:solidFill>
            <a:schemeClr val="accent1"/>
          </a:solidFill>
          <a:ln w="15875">
            <a:noFill/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– To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FAF53-D830-FE2A-C662-6887C18334FF}"/>
              </a:ext>
            </a:extLst>
          </p:cNvPr>
          <p:cNvSpPr/>
          <p:nvPr/>
        </p:nvSpPr>
        <p:spPr>
          <a:xfrm>
            <a:off x="10715625" y="1085849"/>
            <a:ext cx="638175" cy="5219700"/>
          </a:xfrm>
          <a:prstGeom prst="rect">
            <a:avLst/>
          </a:prstGeom>
          <a:solidFill>
            <a:schemeClr val="accent1"/>
          </a:solidFill>
          <a:ln w="15875">
            <a:noFill/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Video Tutorials</a:t>
            </a:r>
          </a:p>
        </p:txBody>
      </p:sp>
    </p:spTree>
    <p:extLst>
      <p:ext uri="{BB962C8B-B14F-4D97-AF65-F5344CB8AC3E}">
        <p14:creationId xmlns:p14="http://schemas.microsoft.com/office/powerpoint/2010/main" val="2865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F14A7D-4319-411F-B7DF-02810A0D73A2}"/>
              </a:ext>
            </a:extLst>
          </p:cNvPr>
          <p:cNvSpPr txBox="1"/>
          <p:nvPr/>
        </p:nvSpPr>
        <p:spPr>
          <a:xfrm>
            <a:off x="796441" y="2716057"/>
            <a:ext cx="10917573" cy="311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Visit: 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connect.ebsco.com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Thanks for your time today!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ubtitle 9">
            <a:extLst>
              <a:ext uri="{FF2B5EF4-FFF2-40B4-BE49-F238E27FC236}">
                <a16:creationId xmlns:a16="http://schemas.microsoft.com/office/drawing/2014/main" id="{6E3DC26E-8067-4EC8-9C16-25A00D813049}"/>
              </a:ext>
            </a:extLst>
          </p:cNvPr>
          <p:cNvSpPr txBox="1">
            <a:spLocks/>
          </p:cNvSpPr>
          <p:nvPr/>
        </p:nvSpPr>
        <p:spPr>
          <a:xfrm>
            <a:off x="2402048" y="5834663"/>
            <a:ext cx="7387903" cy="3745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prstClr val="white"/>
                </a:solidFill>
                <a:latin typeface="Arial" panose="020B0604020202020204"/>
              </a:rPr>
              <a:t>Cindy Slater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cslater@ebsco.com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F7ECB26-63D8-511E-057C-9A124FC61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66" y="846114"/>
            <a:ext cx="3504444" cy="175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7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0EA63A-5EA6-6F4B-AD66-75A780DCD4EF}"/>
              </a:ext>
            </a:extLst>
          </p:cNvPr>
          <p:cNvSpPr/>
          <p:nvPr/>
        </p:nvSpPr>
        <p:spPr>
          <a:xfrm>
            <a:off x="9793628" y="0"/>
            <a:ext cx="1909884" cy="6130299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87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BA11D-F946-694F-8E4B-E2B99612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F56"/>
                </a:solidFill>
              </a:rPr>
              <a:t>Session Outline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0CD84-FDA4-457F-A7EC-28E6D5FF9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238" y="1253331"/>
            <a:ext cx="9016111" cy="4351338"/>
          </a:xfrm>
        </p:spPr>
        <p:txBody>
          <a:bodyPr/>
          <a:lstStyle/>
          <a:p>
            <a:pPr marL="457200" indent="-457200"/>
            <a:r>
              <a:rPr lang="en-AU" sz="1800" dirty="0"/>
              <a:t>Search Tips</a:t>
            </a:r>
          </a:p>
          <a:p>
            <a:pPr marL="457200" indent="-457200"/>
            <a:r>
              <a:rPr lang="en-AU" sz="1800" dirty="0"/>
              <a:t>Search: basic, advanced</a:t>
            </a:r>
          </a:p>
          <a:p>
            <a:pPr marL="457200" indent="-457200"/>
            <a:r>
              <a:rPr lang="en-AU" sz="1800" dirty="0"/>
              <a:t>Filters</a:t>
            </a:r>
          </a:p>
          <a:p>
            <a:pPr marL="457200" indent="-457200"/>
            <a:r>
              <a:rPr lang="en-AU" sz="1800" dirty="0"/>
              <a:t>Tools to work with results</a:t>
            </a:r>
          </a:p>
          <a:p>
            <a:pPr marL="457200" indent="-457200"/>
            <a:r>
              <a:rPr lang="en-AU" sz="1800" dirty="0"/>
              <a:t>Concept Map </a:t>
            </a:r>
          </a:p>
          <a:p>
            <a:pPr marL="457200" indent="-457200"/>
            <a:r>
              <a:rPr lang="en-AU" sz="1800" i="1" dirty="0" err="1"/>
              <a:t>MyEBSCO</a:t>
            </a:r>
            <a:r>
              <a:rPr lang="en-AU" sz="1800" dirty="0"/>
              <a:t> Account</a:t>
            </a:r>
          </a:p>
          <a:p>
            <a:pPr marL="457200" indent="-457200"/>
            <a:r>
              <a:rPr lang="en-AU" sz="1800" dirty="0"/>
              <a:t>Dashboard</a:t>
            </a:r>
          </a:p>
          <a:p>
            <a:pPr marL="914400" lvl="1" indent="-457200"/>
            <a:r>
              <a:rPr lang="en-AU" sz="1800" dirty="0"/>
              <a:t>Projects</a:t>
            </a:r>
          </a:p>
          <a:p>
            <a:pPr marL="914400" lvl="1" indent="-457200"/>
            <a:r>
              <a:rPr lang="en-AU" sz="1800" dirty="0"/>
              <a:t>Saved items</a:t>
            </a:r>
          </a:p>
          <a:p>
            <a:pPr marL="457200" indent="-457200"/>
            <a:r>
              <a:rPr lang="en-AU" sz="1800" dirty="0"/>
              <a:t>Publication Finder</a:t>
            </a:r>
          </a:p>
          <a:p>
            <a:pPr marL="457200" indent="-457200"/>
            <a:r>
              <a:rPr lang="en-AU" sz="1800" dirty="0"/>
              <a:t>EBSCO Connect (connect.ebsco.com): take-away guides, tutorials…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09B99-7D4B-4A67-9214-D253FDDB5830}"/>
              </a:ext>
            </a:extLst>
          </p:cNvPr>
          <p:cNvSpPr/>
          <p:nvPr/>
        </p:nvSpPr>
        <p:spPr>
          <a:xfrm>
            <a:off x="202719" y="6130299"/>
            <a:ext cx="11500793" cy="369332"/>
          </a:xfrm>
          <a:prstGeom prst="rect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57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0EA63A-5EA6-6F4B-AD66-75A780DCD4EF}"/>
              </a:ext>
            </a:extLst>
          </p:cNvPr>
          <p:cNvSpPr/>
          <p:nvPr/>
        </p:nvSpPr>
        <p:spPr>
          <a:xfrm>
            <a:off x="9797143" y="0"/>
            <a:ext cx="1814090" cy="5846614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87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BA11D-F946-694F-8E4B-E2B99612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65" y="298615"/>
            <a:ext cx="10515600" cy="1028695"/>
          </a:xfrm>
        </p:spPr>
        <p:txBody>
          <a:bodyPr/>
          <a:lstStyle/>
          <a:p>
            <a:r>
              <a:rPr lang="en-US" sz="4000" dirty="0">
                <a:solidFill>
                  <a:srgbClr val="002F56"/>
                </a:solidFill>
              </a:rPr>
              <a:t>Learning Objectives: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0CD84-FDA4-457F-A7EC-28E6D5FF9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67" y="1327310"/>
            <a:ext cx="9686671" cy="4351338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By the end of the session, participants will be able to: </a:t>
            </a:r>
          </a:p>
          <a:p>
            <a:pPr marL="0" indent="0">
              <a:buNone/>
            </a:pPr>
            <a:endParaRPr lang="en-AU" sz="2400" dirty="0"/>
          </a:p>
          <a:p>
            <a:pPr marL="914400" lvl="1" indent="-457200"/>
            <a:r>
              <a:rPr lang="en-AU" dirty="0"/>
              <a:t>Conduct a keyword search in EBSCO Discovery Service </a:t>
            </a:r>
          </a:p>
          <a:p>
            <a:pPr marL="914400" lvl="1" indent="-457200"/>
            <a:r>
              <a:rPr lang="en-AU" dirty="0"/>
              <a:t>Use filters to refine a search</a:t>
            </a:r>
          </a:p>
          <a:p>
            <a:pPr marL="914400" lvl="1" indent="-457200"/>
            <a:r>
              <a:rPr lang="en-AU" dirty="0"/>
              <a:t>View the full text of an article</a:t>
            </a:r>
          </a:p>
          <a:p>
            <a:pPr marL="914400" lvl="1" indent="-457200"/>
            <a:r>
              <a:rPr lang="en-AU" dirty="0"/>
              <a:t>Search for a publication</a:t>
            </a:r>
          </a:p>
          <a:p>
            <a:pPr marL="914400" lvl="1" indent="-457200"/>
            <a:r>
              <a:rPr lang="en-US" dirty="0"/>
              <a:t>Create a concept search using the Concept Map</a:t>
            </a:r>
            <a:endParaRPr lang="en-AU" dirty="0"/>
          </a:p>
          <a:p>
            <a:pPr marL="914400" lvl="1" indent="-457200"/>
            <a:r>
              <a:rPr lang="en-AU" dirty="0"/>
              <a:t>Access help articles, tutorials etc. on EBSCO Connect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09B99-7D4B-4A67-9214-D253FDDB5830}"/>
              </a:ext>
            </a:extLst>
          </p:cNvPr>
          <p:cNvSpPr/>
          <p:nvPr/>
        </p:nvSpPr>
        <p:spPr>
          <a:xfrm>
            <a:off x="110440" y="5846614"/>
            <a:ext cx="11500793" cy="369332"/>
          </a:xfrm>
          <a:prstGeom prst="rect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53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A8F5B59-4F3A-4797-B716-308752C07A00}"/>
              </a:ext>
            </a:extLst>
          </p:cNvPr>
          <p:cNvSpPr/>
          <p:nvPr/>
        </p:nvSpPr>
        <p:spPr>
          <a:xfrm>
            <a:off x="0" y="0"/>
            <a:ext cx="12192000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EBSCO Discovery Service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C5EF84-E7B4-4EBB-B452-4C35D7F9C1DD}"/>
              </a:ext>
            </a:extLst>
          </p:cNvPr>
          <p:cNvSpPr/>
          <p:nvPr/>
        </p:nvSpPr>
        <p:spPr>
          <a:xfrm>
            <a:off x="442893" y="1352316"/>
            <a:ext cx="11500793" cy="42473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search box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explore your library’s collections and electronic resources.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access to journals, eBooks, trade publications, magazines, and more.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 Access to Full Text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Sophisticated Search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Intuitive Interface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Relevant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45EEA7-0E0C-4DCB-8868-2939226930AD}"/>
              </a:ext>
            </a:extLst>
          </p:cNvPr>
          <p:cNvSpPr txBox="1"/>
          <p:nvPr/>
        </p:nvSpPr>
        <p:spPr>
          <a:xfrm>
            <a:off x="673333" y="5845291"/>
            <a:ext cx="11039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https://connect.ebsco.com/s/article/EBSCO-Discovery-Service-EDS-Information-Sheet?language=en_US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990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Matching Priorities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223876"/>
            <a:ext cx="10896600" cy="4207376"/>
          </a:xfrm>
        </p:spPr>
        <p:txBody>
          <a:bodyPr/>
          <a:lstStyle/>
          <a:p>
            <a:pPr marL="457200" indent="-457200" fontAlgn="base">
              <a:spcAft>
                <a:spcPct val="0"/>
              </a:spcAft>
              <a:buClr>
                <a:srgbClr val="139274"/>
              </a:buClr>
              <a:buFont typeface="+mj-lt"/>
              <a:buAutoNum type="arabicPeriod"/>
            </a:pPr>
            <a:r>
              <a:rPr lang="en-US">
                <a:solidFill>
                  <a:schemeClr val="accent3"/>
                </a:solidFill>
                <a:ea typeface="ＭＳ Ｐゴシック" charset="-128"/>
                <a:cs typeface="Arial" charset="0"/>
              </a:rPr>
              <a:t> </a:t>
            </a:r>
            <a:r>
              <a:rPr lang="en-US" sz="3200">
                <a:solidFill>
                  <a:schemeClr val="accent3"/>
                </a:solidFill>
                <a:ea typeface="ＭＳ Ｐゴシック" charset="-128"/>
                <a:cs typeface="Arial" charset="0"/>
              </a:rPr>
              <a:t>Match on subject headings </a:t>
            </a:r>
            <a:r>
              <a:rPr lang="en-US" sz="3200">
                <a:ea typeface="ＭＳ Ｐゴシック" charset="-128"/>
                <a:cs typeface="Arial" charset="0"/>
              </a:rPr>
              <a:t>from controlled vocabularies</a:t>
            </a:r>
          </a:p>
          <a:p>
            <a:pPr marL="457200" indent="-457200" fontAlgn="base">
              <a:spcAft>
                <a:spcPct val="0"/>
              </a:spcAft>
              <a:buClr>
                <a:srgbClr val="139274"/>
              </a:buClr>
              <a:buFont typeface="+mj-lt"/>
              <a:buAutoNum type="arabicPeriod"/>
            </a:pPr>
            <a:r>
              <a:rPr lang="en-US">
                <a:solidFill>
                  <a:schemeClr val="accent3"/>
                </a:solidFill>
                <a:ea typeface="ＭＳ Ｐゴシック" charset="-128"/>
                <a:cs typeface="Arial" charset="0"/>
              </a:rPr>
              <a:t> </a:t>
            </a:r>
            <a:r>
              <a:rPr lang="en-US">
                <a:ea typeface="ＭＳ Ｐゴシック" charset="-128"/>
                <a:cs typeface="Arial" charset="0"/>
              </a:rPr>
              <a:t>Match on article titles</a:t>
            </a:r>
          </a:p>
          <a:p>
            <a:pPr marL="457200" indent="-457200" fontAlgn="base">
              <a:spcAft>
                <a:spcPct val="0"/>
              </a:spcAft>
              <a:buClr>
                <a:srgbClr val="139274"/>
              </a:buClr>
              <a:buFont typeface="+mj-lt"/>
              <a:buAutoNum type="arabicPeriod"/>
            </a:pPr>
            <a:r>
              <a:rPr lang="en-US">
                <a:ea typeface="ＭＳ Ｐゴシック" charset="-128"/>
                <a:cs typeface="Arial" charset="0"/>
              </a:rPr>
              <a:t> Match on author keywords</a:t>
            </a:r>
          </a:p>
          <a:p>
            <a:pPr marL="457200" indent="-457200" fontAlgn="base">
              <a:spcAft>
                <a:spcPct val="0"/>
              </a:spcAft>
              <a:buClr>
                <a:srgbClr val="139274"/>
              </a:buClr>
              <a:buFont typeface="+mj-lt"/>
              <a:buAutoNum type="arabicPeriod"/>
            </a:pPr>
            <a:r>
              <a:rPr lang="en-US">
                <a:ea typeface="ＭＳ Ｐゴシック" charset="-128"/>
                <a:cs typeface="Arial" charset="0"/>
              </a:rPr>
              <a:t> Match on keywords within abstracts</a:t>
            </a:r>
          </a:p>
          <a:p>
            <a:pPr marL="457200" indent="-457200" fontAlgn="base">
              <a:spcAft>
                <a:spcPct val="0"/>
              </a:spcAft>
              <a:buClr>
                <a:srgbClr val="139274"/>
              </a:buClr>
              <a:buFont typeface="+mj-lt"/>
              <a:buAutoNum type="arabicPeriod"/>
            </a:pPr>
            <a:r>
              <a:rPr lang="en-US">
                <a:ea typeface="ＭＳ Ｐゴシック" charset="-128"/>
                <a:cs typeface="Arial" charset="0"/>
              </a:rPr>
              <a:t> Match on keywords within full text</a:t>
            </a:r>
            <a:endParaRPr lang="en-US" dirty="0">
              <a:ea typeface="ＭＳ Ｐゴシック" charset="-128"/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195181"/>
            <a:ext cx="10896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84AD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The system has the following priorities and has </a:t>
            </a:r>
            <a:r>
              <a:rPr kumimoji="0" lang="en-US" sz="2200" b="1" i="0" u="sng" strike="noStrike" kern="0" cap="none" spc="0" normalizeH="0" baseline="0" noProof="0" dirty="0">
                <a:ln>
                  <a:noFill/>
                </a:ln>
                <a:solidFill>
                  <a:srgbClr val="0084AD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no bias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84AD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toward content from any provider: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702062" y="3103107"/>
            <a:ext cx="4038600" cy="209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 spcCol="15544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84AD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Exact Matches: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84AD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Exact matches are favored over partial matches – considering also the field in which those words appear (abstract vs. full text vs. title, etc.)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84AD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Density: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Matches across multiple metadata fields are favored for relevance scoring (more is better). The scoring influence of repeat terms within individual metadata fields is minimized.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 charset="0"/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772400" y="3056496"/>
            <a:ext cx="381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C7C7E4D-D411-4BE8-A718-062D5597FDD6}"/>
              </a:ext>
            </a:extLst>
          </p:cNvPr>
          <p:cNvSpPr txBox="1"/>
          <p:nvPr/>
        </p:nvSpPr>
        <p:spPr>
          <a:xfrm>
            <a:off x="762000" y="6123475"/>
            <a:ext cx="11201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https://connect.ebsco.com/s/article/How-is-relevance-ranking-determined-in-EBSCO-Discovery-Service-EDS?language=en_US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635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Value Ranking: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62031" y="2050418"/>
            <a:ext cx="11353800" cy="3183460"/>
          </a:xfrm>
        </p:spPr>
        <p:txBody>
          <a:bodyPr/>
          <a:lstStyle/>
          <a:p>
            <a:r>
              <a:rPr lang="en-US" sz="1900" dirty="0"/>
              <a:t>Recently published content is scored higher for relevance than older content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5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3416" y="1428496"/>
            <a:ext cx="10515600" cy="525430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Recency / Currency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48B96-ADC2-40FD-9421-E0AE3206C3ED}"/>
              </a:ext>
            </a:extLst>
          </p:cNvPr>
          <p:cNvSpPr txBox="1"/>
          <p:nvPr/>
        </p:nvSpPr>
        <p:spPr>
          <a:xfrm>
            <a:off x="483416" y="2753199"/>
            <a:ext cx="10923165" cy="2480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5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Document 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687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Certain document types are weighted higher than others for relevance scoring, for example: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“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Review articles” are considered valuable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“Book reviews” are not considered valuable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If the word “book” or “review” is not searched, there is a “bias” against book reviews, so these don’t dominate 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1EEA8-3C11-4ED4-A60A-624D81E7EF5E}"/>
              </a:ext>
            </a:extLst>
          </p:cNvPr>
          <p:cNvSpPr txBox="1"/>
          <p:nvPr/>
        </p:nvSpPr>
        <p:spPr>
          <a:xfrm>
            <a:off x="483416" y="5166789"/>
            <a:ext cx="11420562" cy="2070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5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Document Length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Documents of a more substantial length have a heavier weighting (e.g.,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687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¼ page article is considered less valuable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 a 4-page research paper)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5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64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38200" y="468351"/>
            <a:ext cx="10515600" cy="1028695"/>
          </a:xfrm>
        </p:spPr>
        <p:txBody>
          <a:bodyPr anchor="t">
            <a:normAutofit/>
          </a:bodyPr>
          <a:lstStyle/>
          <a:p>
            <a:r>
              <a:rPr lang="en-US" dirty="0"/>
              <a:t>Boolean Operators</a:t>
            </a:r>
            <a:endParaRPr lang="en-AU" dirty="0"/>
          </a:p>
        </p:txBody>
      </p:sp>
      <p:graphicFrame>
        <p:nvGraphicFramePr>
          <p:cNvPr id="24581" name="Content Placeholder 2">
            <a:extLst>
              <a:ext uri="{FF2B5EF4-FFF2-40B4-BE49-F238E27FC236}">
                <a16:creationId xmlns:a16="http://schemas.microsoft.com/office/drawing/2014/main" id="{FB589644-E57C-4570-B7AF-E1EF795ADA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45728"/>
          <a:ext cx="10515600" cy="433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98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38200" y="468351"/>
            <a:ext cx="10515600" cy="1028695"/>
          </a:xfrm>
        </p:spPr>
        <p:txBody>
          <a:bodyPr anchor="t">
            <a:normAutofit/>
          </a:bodyPr>
          <a:lstStyle/>
          <a:p>
            <a:r>
              <a:rPr lang="en-US" dirty="0"/>
              <a:t>Search Tips</a:t>
            </a:r>
            <a:endParaRPr lang="en-AU" dirty="0"/>
          </a:p>
        </p:txBody>
      </p:sp>
      <p:graphicFrame>
        <p:nvGraphicFramePr>
          <p:cNvPr id="25605" name="Content Placeholder 2">
            <a:extLst>
              <a:ext uri="{FF2B5EF4-FFF2-40B4-BE49-F238E27FC236}">
                <a16:creationId xmlns:a16="http://schemas.microsoft.com/office/drawing/2014/main" id="{91A24144-3D44-4322-9F6A-9EB7D03EF5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8498" y="1623528"/>
          <a:ext cx="10775302" cy="435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A2E07C6-8EB1-4D57-BA96-CC0FD36A70B4}"/>
              </a:ext>
            </a:extLst>
          </p:cNvPr>
          <p:cNvSpPr txBox="1"/>
          <p:nvPr/>
        </p:nvSpPr>
        <p:spPr>
          <a:xfrm>
            <a:off x="1132515" y="6366452"/>
            <a:ext cx="105197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/>
              </a:rPr>
              <a:t>https://connect.ebsco.com/s/article/Searching-with-Wildcards-in-EDS-and-EBSCOhost?language=en_US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98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9EA881-6CE2-4B16-8099-1F2C59EDC06F}"/>
              </a:ext>
            </a:extLst>
          </p:cNvPr>
          <p:cNvSpPr/>
          <p:nvPr/>
        </p:nvSpPr>
        <p:spPr>
          <a:xfrm>
            <a:off x="495300" y="472356"/>
            <a:ext cx="11382118" cy="5913288"/>
          </a:xfrm>
          <a:prstGeom prst="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87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9FC0D-0401-4B69-AEBA-8AFD3273D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086" y="2608990"/>
            <a:ext cx="7115827" cy="1990799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Let’s search…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418D45-9FE3-44BF-9995-1884B11A8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4854" y="3604390"/>
            <a:ext cx="7114753" cy="177828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382772-E243-4B0A-B990-C2D4DF525939}"/>
              </a:ext>
            </a:extLst>
          </p:cNvPr>
          <p:cNvSpPr/>
          <p:nvPr/>
        </p:nvSpPr>
        <p:spPr>
          <a:xfrm>
            <a:off x="495300" y="5772150"/>
            <a:ext cx="11382118" cy="613494"/>
          </a:xfrm>
          <a:prstGeom prst="rect">
            <a:avLst/>
          </a:prstGeom>
          <a:solidFill>
            <a:schemeClr val="accent2"/>
          </a:solidFill>
          <a:ln w="15875">
            <a:noFill/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38449-64C3-418C-9602-D30B9E371E79}"/>
              </a:ext>
            </a:extLst>
          </p:cNvPr>
          <p:cNvSpPr/>
          <p:nvPr/>
        </p:nvSpPr>
        <p:spPr>
          <a:xfrm>
            <a:off x="8969607" y="5772150"/>
            <a:ext cx="2907811" cy="613494"/>
          </a:xfrm>
          <a:prstGeom prst="rect">
            <a:avLst/>
          </a:prstGeom>
          <a:solidFill>
            <a:schemeClr val="accent4"/>
          </a:solidFill>
          <a:ln w="15875">
            <a:noFill/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7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EDS Academic - Body">
  <a:themeElements>
    <a:clrScheme name="Custom 2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00758D"/>
      </a:accent2>
      <a:accent3>
        <a:srgbClr val="268741"/>
      </a:accent3>
      <a:accent4>
        <a:srgbClr val="3E75CF"/>
      </a:accent4>
      <a:accent5>
        <a:srgbClr val="B31782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noFill/>
          <a:headEnd type="none" w="med" len="med"/>
          <a:tailEnd type="none" w="med" len="med"/>
        </a:ln>
        <a:effectLst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spcBef>
            <a:spcPts val="1800"/>
          </a:spcBef>
          <a:defRPr sz="2800" kern="0" dirty="0">
            <a:solidFill>
              <a:srgbClr val="FFFFFF"/>
            </a:solidFill>
            <a:latin typeface="+mn-lt"/>
            <a:ea typeface="+mn-ea"/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2.xml><?xml version="1.0" encoding="utf-8"?>
<a:theme xmlns:a="http://schemas.openxmlformats.org/drawingml/2006/main" name="2_EBSCO General - Body">
  <a:themeElements>
    <a:clrScheme name="Custom 3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78B1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3.xml><?xml version="1.0" encoding="utf-8"?>
<a:theme xmlns:a="http://schemas.openxmlformats.org/drawingml/2006/main" name="4_EBSCO General - Body">
  <a:themeElements>
    <a:clrScheme name="Custom 3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78B1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7D97BE4CAF245A08D4646B649FC10" ma:contentTypeVersion="14" ma:contentTypeDescription="Create a new document." ma:contentTypeScope="" ma:versionID="2d040627ac167f3726da5c5d06a78b21">
  <xsd:schema xmlns:xsd="http://www.w3.org/2001/XMLSchema" xmlns:xs="http://www.w3.org/2001/XMLSchema" xmlns:p="http://schemas.microsoft.com/office/2006/metadata/properties" xmlns:ns3="374fa0a5-6429-4115-9f42-bb72c2d27649" xmlns:ns4="93d8ece9-0acd-4483-9070-78c14dc1fbae" targetNamespace="http://schemas.microsoft.com/office/2006/metadata/properties" ma:root="true" ma:fieldsID="8e0f2b7d244d606412fd67e31d4a2a1e" ns3:_="" ns4:_="">
    <xsd:import namespace="374fa0a5-6429-4115-9f42-bb72c2d27649"/>
    <xsd:import namespace="93d8ece9-0acd-4483-9070-78c14dc1fba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fa0a5-6429-4115-9f42-bb72c2d276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8ece9-0acd-4483-9070-78c14dc1fb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F02EB6-5F76-4F7D-B3D5-9F803B1DDAE3}">
  <ds:schemaRefs>
    <ds:schemaRef ds:uri="http://purl.org/dc/dcmitype/"/>
    <ds:schemaRef ds:uri="374fa0a5-6429-4115-9f42-bb72c2d27649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93d8ece9-0acd-4483-9070-78c14dc1fba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4031F8-483B-438B-A3EE-BFAA9415CC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EA746A-5526-4F89-815C-B8F745E2F2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4fa0a5-6429-4115-9f42-bb72c2d27649"/>
    <ds:schemaRef ds:uri="93d8ece9-0acd-4483-9070-78c14dc1fb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757</Words>
  <Application>Microsoft Office PowerPoint</Application>
  <PresentationFormat>Widescreen</PresentationFormat>
  <Paragraphs>109</Paragraphs>
  <Slides>12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1_EDS Academic - Body</vt:lpstr>
      <vt:lpstr>2_EBSCO General - Body</vt:lpstr>
      <vt:lpstr>4_EBSCO General - Body</vt:lpstr>
      <vt:lpstr>EBSCO Discovery Service  Community Health System – September 2022  </vt:lpstr>
      <vt:lpstr>Session Outline </vt:lpstr>
      <vt:lpstr>Learning Objectives:</vt:lpstr>
      <vt:lpstr>PowerPoint Presentation</vt:lpstr>
      <vt:lpstr>Relevance Matching Priorities</vt:lpstr>
      <vt:lpstr>Value Ranking:</vt:lpstr>
      <vt:lpstr>Boolean Operators</vt:lpstr>
      <vt:lpstr>Search Tips</vt:lpstr>
      <vt:lpstr>Let’s search…  </vt:lpstr>
      <vt:lpstr>EBSCO Discovery Service - 4 key steps</vt:lpstr>
      <vt:lpstr>EBSCO Connect - Useful links: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EBSCO Discovery Service  Community Health System – September 2022</dc:title>
  <dc:creator>Cindy Slater</dc:creator>
  <cp:lastModifiedBy>Leif Johnson</cp:lastModifiedBy>
  <cp:revision>2</cp:revision>
  <dcterms:created xsi:type="dcterms:W3CDTF">2022-09-01T21:05:30Z</dcterms:created>
  <dcterms:modified xsi:type="dcterms:W3CDTF">2022-09-07T11:32:56Z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0x010100BD57D97BE4CAF245A08D4646B649FC10</vt:lpwstr>
  </property>
</Properties>
</file>